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5486400" cy="3657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3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63" autoAdjust="0"/>
    <p:restoredTop sz="94660"/>
  </p:normalViewPr>
  <p:slideViewPr>
    <p:cSldViewPr snapToGrid="0">
      <p:cViewPr>
        <p:scale>
          <a:sx n="150" d="100"/>
          <a:sy n="150" d="100"/>
        </p:scale>
        <p:origin x="2280" y="8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" y="598593"/>
            <a:ext cx="4663440" cy="1273387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921087"/>
            <a:ext cx="4114800" cy="883073"/>
          </a:xfrm>
        </p:spPr>
        <p:txBody>
          <a:bodyPr/>
          <a:lstStyle>
            <a:lvl1pPr marL="0" indent="0" algn="ctr">
              <a:buNone/>
              <a:defRPr sz="1280"/>
            </a:lvl1pPr>
            <a:lvl2pPr marL="243825" indent="0" algn="ctr">
              <a:buNone/>
              <a:defRPr sz="1067"/>
            </a:lvl2pPr>
            <a:lvl3pPr marL="487650" indent="0" algn="ctr">
              <a:buNone/>
              <a:defRPr sz="960"/>
            </a:lvl3pPr>
            <a:lvl4pPr marL="731474" indent="0" algn="ctr">
              <a:buNone/>
              <a:defRPr sz="853"/>
            </a:lvl4pPr>
            <a:lvl5pPr marL="975299" indent="0" algn="ctr">
              <a:buNone/>
              <a:defRPr sz="853"/>
            </a:lvl5pPr>
            <a:lvl6pPr marL="1219124" indent="0" algn="ctr">
              <a:buNone/>
              <a:defRPr sz="853"/>
            </a:lvl6pPr>
            <a:lvl7pPr marL="1462949" indent="0" algn="ctr">
              <a:buNone/>
              <a:defRPr sz="853"/>
            </a:lvl7pPr>
            <a:lvl8pPr marL="1706773" indent="0" algn="ctr">
              <a:buNone/>
              <a:defRPr sz="853"/>
            </a:lvl8pPr>
            <a:lvl9pPr marL="1950598" indent="0" algn="ctr">
              <a:buNone/>
              <a:defRPr sz="85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B4446-97C6-4421-B33B-EFD0B3F074E4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B3BFF-22D5-4892-9460-BC3FF5EBE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545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B4446-97C6-4421-B33B-EFD0B3F074E4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B3BFF-22D5-4892-9460-BC3FF5EBE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756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926205" y="194733"/>
            <a:ext cx="1183005" cy="309964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7190" y="194733"/>
            <a:ext cx="3480435" cy="309964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B4446-97C6-4421-B33B-EFD0B3F074E4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B3BFF-22D5-4892-9460-BC3FF5EBE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30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B4446-97C6-4421-B33B-EFD0B3F074E4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B3BFF-22D5-4892-9460-BC3FF5EBE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082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333" y="911861"/>
            <a:ext cx="4732020" cy="152146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4333" y="2447714"/>
            <a:ext cx="4732020" cy="800100"/>
          </a:xfrm>
        </p:spPr>
        <p:txBody>
          <a:bodyPr/>
          <a:lstStyle>
            <a:lvl1pPr marL="0" indent="0">
              <a:buNone/>
              <a:defRPr sz="1280">
                <a:solidFill>
                  <a:schemeClr val="tx1"/>
                </a:solidFill>
              </a:defRPr>
            </a:lvl1pPr>
            <a:lvl2pPr marL="243825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2pPr>
            <a:lvl3pPr marL="48765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3pPr>
            <a:lvl4pPr marL="731474" indent="0">
              <a:buNone/>
              <a:defRPr sz="853">
                <a:solidFill>
                  <a:schemeClr val="tx1">
                    <a:tint val="75000"/>
                  </a:schemeClr>
                </a:solidFill>
              </a:defRPr>
            </a:lvl4pPr>
            <a:lvl5pPr marL="975299" indent="0">
              <a:buNone/>
              <a:defRPr sz="853">
                <a:solidFill>
                  <a:schemeClr val="tx1">
                    <a:tint val="75000"/>
                  </a:schemeClr>
                </a:solidFill>
              </a:defRPr>
            </a:lvl5pPr>
            <a:lvl6pPr marL="1219124" indent="0">
              <a:buNone/>
              <a:defRPr sz="853">
                <a:solidFill>
                  <a:schemeClr val="tx1">
                    <a:tint val="75000"/>
                  </a:schemeClr>
                </a:solidFill>
              </a:defRPr>
            </a:lvl6pPr>
            <a:lvl7pPr marL="1462949" indent="0">
              <a:buNone/>
              <a:defRPr sz="853">
                <a:solidFill>
                  <a:schemeClr val="tx1">
                    <a:tint val="75000"/>
                  </a:schemeClr>
                </a:solidFill>
              </a:defRPr>
            </a:lvl7pPr>
            <a:lvl8pPr marL="1706773" indent="0">
              <a:buNone/>
              <a:defRPr sz="853">
                <a:solidFill>
                  <a:schemeClr val="tx1">
                    <a:tint val="75000"/>
                  </a:schemeClr>
                </a:solidFill>
              </a:defRPr>
            </a:lvl8pPr>
            <a:lvl9pPr marL="1950598" indent="0">
              <a:buNone/>
              <a:defRPr sz="85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B4446-97C6-4421-B33B-EFD0B3F074E4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B3BFF-22D5-4892-9460-BC3FF5EBE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073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7190" y="973666"/>
            <a:ext cx="2331720" cy="2320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7490" y="973666"/>
            <a:ext cx="2331720" cy="2320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B4446-97C6-4421-B33B-EFD0B3F074E4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B3BFF-22D5-4892-9460-BC3FF5EBE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260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05" y="194734"/>
            <a:ext cx="4732020" cy="7069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7905" y="896620"/>
            <a:ext cx="2321004" cy="439420"/>
          </a:xfrm>
        </p:spPr>
        <p:txBody>
          <a:bodyPr anchor="b"/>
          <a:lstStyle>
            <a:lvl1pPr marL="0" indent="0">
              <a:buNone/>
              <a:defRPr sz="1280" b="1"/>
            </a:lvl1pPr>
            <a:lvl2pPr marL="243825" indent="0">
              <a:buNone/>
              <a:defRPr sz="1067" b="1"/>
            </a:lvl2pPr>
            <a:lvl3pPr marL="487650" indent="0">
              <a:buNone/>
              <a:defRPr sz="960" b="1"/>
            </a:lvl3pPr>
            <a:lvl4pPr marL="731474" indent="0">
              <a:buNone/>
              <a:defRPr sz="853" b="1"/>
            </a:lvl4pPr>
            <a:lvl5pPr marL="975299" indent="0">
              <a:buNone/>
              <a:defRPr sz="853" b="1"/>
            </a:lvl5pPr>
            <a:lvl6pPr marL="1219124" indent="0">
              <a:buNone/>
              <a:defRPr sz="853" b="1"/>
            </a:lvl6pPr>
            <a:lvl7pPr marL="1462949" indent="0">
              <a:buNone/>
              <a:defRPr sz="853" b="1"/>
            </a:lvl7pPr>
            <a:lvl8pPr marL="1706773" indent="0">
              <a:buNone/>
              <a:defRPr sz="853" b="1"/>
            </a:lvl8pPr>
            <a:lvl9pPr marL="1950598" indent="0">
              <a:buNone/>
              <a:defRPr sz="85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7905" y="1336040"/>
            <a:ext cx="2321004" cy="19651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77490" y="896620"/>
            <a:ext cx="2332435" cy="439420"/>
          </a:xfrm>
        </p:spPr>
        <p:txBody>
          <a:bodyPr anchor="b"/>
          <a:lstStyle>
            <a:lvl1pPr marL="0" indent="0">
              <a:buNone/>
              <a:defRPr sz="1280" b="1"/>
            </a:lvl1pPr>
            <a:lvl2pPr marL="243825" indent="0">
              <a:buNone/>
              <a:defRPr sz="1067" b="1"/>
            </a:lvl2pPr>
            <a:lvl3pPr marL="487650" indent="0">
              <a:buNone/>
              <a:defRPr sz="960" b="1"/>
            </a:lvl3pPr>
            <a:lvl4pPr marL="731474" indent="0">
              <a:buNone/>
              <a:defRPr sz="853" b="1"/>
            </a:lvl4pPr>
            <a:lvl5pPr marL="975299" indent="0">
              <a:buNone/>
              <a:defRPr sz="853" b="1"/>
            </a:lvl5pPr>
            <a:lvl6pPr marL="1219124" indent="0">
              <a:buNone/>
              <a:defRPr sz="853" b="1"/>
            </a:lvl6pPr>
            <a:lvl7pPr marL="1462949" indent="0">
              <a:buNone/>
              <a:defRPr sz="853" b="1"/>
            </a:lvl7pPr>
            <a:lvl8pPr marL="1706773" indent="0">
              <a:buNone/>
              <a:defRPr sz="853" b="1"/>
            </a:lvl8pPr>
            <a:lvl9pPr marL="1950598" indent="0">
              <a:buNone/>
              <a:defRPr sz="85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77490" y="1336040"/>
            <a:ext cx="2332435" cy="19651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B4446-97C6-4421-B33B-EFD0B3F074E4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B3BFF-22D5-4892-9460-BC3FF5EBE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356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B4446-97C6-4421-B33B-EFD0B3F074E4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B3BFF-22D5-4892-9460-BC3FF5EBE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181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B4446-97C6-4421-B33B-EFD0B3F074E4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B3BFF-22D5-4892-9460-BC3FF5EBE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003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05" y="243840"/>
            <a:ext cx="1769507" cy="853440"/>
          </a:xfrm>
        </p:spPr>
        <p:txBody>
          <a:bodyPr anchor="b"/>
          <a:lstStyle>
            <a:lvl1pPr>
              <a:defRPr sz="170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32435" y="526627"/>
            <a:ext cx="2777490" cy="2599267"/>
          </a:xfrm>
        </p:spPr>
        <p:txBody>
          <a:bodyPr/>
          <a:lstStyle>
            <a:lvl1pPr>
              <a:defRPr sz="1707"/>
            </a:lvl1pPr>
            <a:lvl2pPr>
              <a:defRPr sz="1493"/>
            </a:lvl2pPr>
            <a:lvl3pPr>
              <a:defRPr sz="128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7905" y="1097280"/>
            <a:ext cx="1769507" cy="2032847"/>
          </a:xfrm>
        </p:spPr>
        <p:txBody>
          <a:bodyPr/>
          <a:lstStyle>
            <a:lvl1pPr marL="0" indent="0">
              <a:buNone/>
              <a:defRPr sz="853"/>
            </a:lvl1pPr>
            <a:lvl2pPr marL="243825" indent="0">
              <a:buNone/>
              <a:defRPr sz="747"/>
            </a:lvl2pPr>
            <a:lvl3pPr marL="487650" indent="0">
              <a:buNone/>
              <a:defRPr sz="640"/>
            </a:lvl3pPr>
            <a:lvl4pPr marL="731474" indent="0">
              <a:buNone/>
              <a:defRPr sz="533"/>
            </a:lvl4pPr>
            <a:lvl5pPr marL="975299" indent="0">
              <a:buNone/>
              <a:defRPr sz="533"/>
            </a:lvl5pPr>
            <a:lvl6pPr marL="1219124" indent="0">
              <a:buNone/>
              <a:defRPr sz="533"/>
            </a:lvl6pPr>
            <a:lvl7pPr marL="1462949" indent="0">
              <a:buNone/>
              <a:defRPr sz="533"/>
            </a:lvl7pPr>
            <a:lvl8pPr marL="1706773" indent="0">
              <a:buNone/>
              <a:defRPr sz="533"/>
            </a:lvl8pPr>
            <a:lvl9pPr marL="1950598" indent="0">
              <a:buNone/>
              <a:defRPr sz="5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B4446-97C6-4421-B33B-EFD0B3F074E4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B3BFF-22D5-4892-9460-BC3FF5EBE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239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05" y="243840"/>
            <a:ext cx="1769507" cy="853440"/>
          </a:xfrm>
        </p:spPr>
        <p:txBody>
          <a:bodyPr anchor="b"/>
          <a:lstStyle>
            <a:lvl1pPr>
              <a:defRPr sz="170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32435" y="526627"/>
            <a:ext cx="2777490" cy="2599267"/>
          </a:xfrm>
        </p:spPr>
        <p:txBody>
          <a:bodyPr anchor="t"/>
          <a:lstStyle>
            <a:lvl1pPr marL="0" indent="0">
              <a:buNone/>
              <a:defRPr sz="1707"/>
            </a:lvl1pPr>
            <a:lvl2pPr marL="243825" indent="0">
              <a:buNone/>
              <a:defRPr sz="1493"/>
            </a:lvl2pPr>
            <a:lvl3pPr marL="487650" indent="0">
              <a:buNone/>
              <a:defRPr sz="1280"/>
            </a:lvl3pPr>
            <a:lvl4pPr marL="731474" indent="0">
              <a:buNone/>
              <a:defRPr sz="1067"/>
            </a:lvl4pPr>
            <a:lvl5pPr marL="975299" indent="0">
              <a:buNone/>
              <a:defRPr sz="1067"/>
            </a:lvl5pPr>
            <a:lvl6pPr marL="1219124" indent="0">
              <a:buNone/>
              <a:defRPr sz="1067"/>
            </a:lvl6pPr>
            <a:lvl7pPr marL="1462949" indent="0">
              <a:buNone/>
              <a:defRPr sz="1067"/>
            </a:lvl7pPr>
            <a:lvl8pPr marL="1706773" indent="0">
              <a:buNone/>
              <a:defRPr sz="1067"/>
            </a:lvl8pPr>
            <a:lvl9pPr marL="1950598" indent="0">
              <a:buNone/>
              <a:defRPr sz="10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7905" y="1097280"/>
            <a:ext cx="1769507" cy="2032847"/>
          </a:xfrm>
        </p:spPr>
        <p:txBody>
          <a:bodyPr/>
          <a:lstStyle>
            <a:lvl1pPr marL="0" indent="0">
              <a:buNone/>
              <a:defRPr sz="853"/>
            </a:lvl1pPr>
            <a:lvl2pPr marL="243825" indent="0">
              <a:buNone/>
              <a:defRPr sz="747"/>
            </a:lvl2pPr>
            <a:lvl3pPr marL="487650" indent="0">
              <a:buNone/>
              <a:defRPr sz="640"/>
            </a:lvl3pPr>
            <a:lvl4pPr marL="731474" indent="0">
              <a:buNone/>
              <a:defRPr sz="533"/>
            </a:lvl4pPr>
            <a:lvl5pPr marL="975299" indent="0">
              <a:buNone/>
              <a:defRPr sz="533"/>
            </a:lvl5pPr>
            <a:lvl6pPr marL="1219124" indent="0">
              <a:buNone/>
              <a:defRPr sz="533"/>
            </a:lvl6pPr>
            <a:lvl7pPr marL="1462949" indent="0">
              <a:buNone/>
              <a:defRPr sz="533"/>
            </a:lvl7pPr>
            <a:lvl8pPr marL="1706773" indent="0">
              <a:buNone/>
              <a:defRPr sz="533"/>
            </a:lvl8pPr>
            <a:lvl9pPr marL="1950598" indent="0">
              <a:buNone/>
              <a:defRPr sz="5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B4446-97C6-4421-B33B-EFD0B3F074E4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B3BFF-22D5-4892-9460-BC3FF5EBE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490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7190" y="194734"/>
            <a:ext cx="4732020" cy="706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7190" y="973666"/>
            <a:ext cx="4732020" cy="2320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7190" y="3390054"/>
            <a:ext cx="1234440" cy="1947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B4446-97C6-4421-B33B-EFD0B3F074E4}" type="datetimeFigureOut">
              <a:rPr lang="en-US" smtClean="0"/>
              <a:t>4/26/2021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17370" y="3390054"/>
            <a:ext cx="1851660" cy="1947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74770" y="3390054"/>
            <a:ext cx="1234440" cy="1947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B3BFF-22D5-4892-9460-BC3FF5EBE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552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7650" rtl="0" eaLnBrk="1" latinLnBrk="0" hangingPunct="1">
        <a:lnSpc>
          <a:spcPct val="90000"/>
        </a:lnSpc>
        <a:spcBef>
          <a:spcPct val="0"/>
        </a:spcBef>
        <a:buNone/>
        <a:defRPr sz="234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1912" indent="-121912" algn="l" defTabSz="487650" rtl="0" eaLnBrk="1" latinLnBrk="0" hangingPunct="1">
        <a:lnSpc>
          <a:spcPct val="90000"/>
        </a:lnSpc>
        <a:spcBef>
          <a:spcPts val="533"/>
        </a:spcBef>
        <a:buFont typeface="Arial" panose="020B0604020202020204" pitchFamily="34" charset="0"/>
        <a:buChar char="•"/>
        <a:defRPr sz="1493" kern="1200">
          <a:solidFill>
            <a:schemeClr val="tx1"/>
          </a:solidFill>
          <a:latin typeface="+mn-lt"/>
          <a:ea typeface="+mn-ea"/>
          <a:cs typeface="+mn-cs"/>
        </a:defRPr>
      </a:lvl1pPr>
      <a:lvl2pPr marL="365737" indent="-121912" algn="l" defTabSz="487650" rtl="0" eaLnBrk="1" latinLnBrk="0" hangingPunct="1">
        <a:lnSpc>
          <a:spcPct val="90000"/>
        </a:lnSpc>
        <a:spcBef>
          <a:spcPts val="267"/>
        </a:spcBef>
        <a:buFont typeface="Arial" panose="020B0604020202020204" pitchFamily="34" charset="0"/>
        <a:buChar char="•"/>
        <a:defRPr sz="1280" kern="1200">
          <a:solidFill>
            <a:schemeClr val="tx1"/>
          </a:solidFill>
          <a:latin typeface="+mn-lt"/>
          <a:ea typeface="+mn-ea"/>
          <a:cs typeface="+mn-cs"/>
        </a:defRPr>
      </a:lvl2pPr>
      <a:lvl3pPr marL="609562" indent="-121912" algn="l" defTabSz="487650" rtl="0" eaLnBrk="1" latinLnBrk="0" hangingPunct="1">
        <a:lnSpc>
          <a:spcPct val="90000"/>
        </a:lnSpc>
        <a:spcBef>
          <a:spcPts val="267"/>
        </a:spcBef>
        <a:buFont typeface="Arial" panose="020B0604020202020204" pitchFamily="34" charset="0"/>
        <a:buChar char="•"/>
        <a:defRPr sz="1067" kern="1200">
          <a:solidFill>
            <a:schemeClr val="tx1"/>
          </a:solidFill>
          <a:latin typeface="+mn-lt"/>
          <a:ea typeface="+mn-ea"/>
          <a:cs typeface="+mn-cs"/>
        </a:defRPr>
      </a:lvl3pPr>
      <a:lvl4pPr marL="853387" indent="-121912" algn="l" defTabSz="487650" rtl="0" eaLnBrk="1" latinLnBrk="0" hangingPunct="1">
        <a:lnSpc>
          <a:spcPct val="90000"/>
        </a:lnSpc>
        <a:spcBef>
          <a:spcPts val="267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11" indent="-121912" algn="l" defTabSz="487650" rtl="0" eaLnBrk="1" latinLnBrk="0" hangingPunct="1">
        <a:lnSpc>
          <a:spcPct val="90000"/>
        </a:lnSpc>
        <a:spcBef>
          <a:spcPts val="267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+mn-lt"/>
          <a:ea typeface="+mn-ea"/>
          <a:cs typeface="+mn-cs"/>
        </a:defRPr>
      </a:lvl5pPr>
      <a:lvl6pPr marL="1341036" indent="-121912" algn="l" defTabSz="487650" rtl="0" eaLnBrk="1" latinLnBrk="0" hangingPunct="1">
        <a:lnSpc>
          <a:spcPct val="90000"/>
        </a:lnSpc>
        <a:spcBef>
          <a:spcPts val="267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+mn-lt"/>
          <a:ea typeface="+mn-ea"/>
          <a:cs typeface="+mn-cs"/>
        </a:defRPr>
      </a:lvl6pPr>
      <a:lvl7pPr marL="1584861" indent="-121912" algn="l" defTabSz="487650" rtl="0" eaLnBrk="1" latinLnBrk="0" hangingPunct="1">
        <a:lnSpc>
          <a:spcPct val="90000"/>
        </a:lnSpc>
        <a:spcBef>
          <a:spcPts val="267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+mn-lt"/>
          <a:ea typeface="+mn-ea"/>
          <a:cs typeface="+mn-cs"/>
        </a:defRPr>
      </a:lvl7pPr>
      <a:lvl8pPr marL="1828686" indent="-121912" algn="l" defTabSz="487650" rtl="0" eaLnBrk="1" latinLnBrk="0" hangingPunct="1">
        <a:lnSpc>
          <a:spcPct val="90000"/>
        </a:lnSpc>
        <a:spcBef>
          <a:spcPts val="267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+mn-lt"/>
          <a:ea typeface="+mn-ea"/>
          <a:cs typeface="+mn-cs"/>
        </a:defRPr>
      </a:lvl8pPr>
      <a:lvl9pPr marL="2072510" indent="-121912" algn="l" defTabSz="487650" rtl="0" eaLnBrk="1" latinLnBrk="0" hangingPunct="1">
        <a:lnSpc>
          <a:spcPct val="90000"/>
        </a:lnSpc>
        <a:spcBef>
          <a:spcPts val="267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1pPr>
      <a:lvl2pPr marL="243825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2pPr>
      <a:lvl3pPr marL="487650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3pPr>
      <a:lvl4pPr marL="731474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4pPr>
      <a:lvl5pPr marL="975299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5pPr>
      <a:lvl6pPr marL="1219124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6pPr>
      <a:lvl7pPr marL="1462949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7pPr>
      <a:lvl8pPr marL="1706773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8pPr>
      <a:lvl9pPr marL="1950598" algn="l" defTabSz="487650" rtl="0" eaLnBrk="1" latinLnBrk="0" hangingPunct="1">
        <a:defRPr sz="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613D726-628A-4CEF-8230-F243927E8D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3657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DAA3C83-8D07-4485-AC4D-1723DAD6506E}"/>
              </a:ext>
            </a:extLst>
          </p:cNvPr>
          <p:cNvSpPr txBox="1"/>
          <p:nvPr/>
        </p:nvSpPr>
        <p:spPr>
          <a:xfrm>
            <a:off x="314150" y="1570009"/>
            <a:ext cx="1436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Raleway" panose="020B0503030101060003" pitchFamily="34" charset="0"/>
              </a:rPr>
              <a:t>Your child was a </a:t>
            </a:r>
            <a:r>
              <a:rPr lang="en-US" sz="1200" b="1" dirty="0">
                <a:solidFill>
                  <a:schemeClr val="bg1"/>
                </a:solidFill>
                <a:latin typeface="Raleway" panose="020B0503030101060003" pitchFamily="34" charset="0"/>
              </a:rPr>
              <a:t>Good Listener </a:t>
            </a:r>
            <a:r>
              <a:rPr lang="en-US" sz="1200" dirty="0">
                <a:solidFill>
                  <a:schemeClr val="bg1"/>
                </a:solidFill>
                <a:latin typeface="Raleway" panose="020B0503030101060003" pitchFamily="34" charset="0"/>
              </a:rPr>
              <a:t>at school today!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53CFC6-8E50-4FF8-A764-90D4CEA7411F}"/>
              </a:ext>
            </a:extLst>
          </p:cNvPr>
          <p:cNvSpPr txBox="1"/>
          <p:nvPr/>
        </p:nvSpPr>
        <p:spPr>
          <a:xfrm>
            <a:off x="726705" y="463044"/>
            <a:ext cx="1083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  <a:latin typeface="Raleway" panose="020B0503030101060003" pitchFamily="34" charset="0"/>
              </a:rPr>
              <a:t>“YOUR SCHOOL</a:t>
            </a:r>
            <a:br>
              <a:rPr lang="en-US" sz="900" b="1" dirty="0">
                <a:solidFill>
                  <a:schemeClr val="bg1"/>
                </a:solidFill>
                <a:latin typeface="Raleway" panose="020B0503030101060003" pitchFamily="34" charset="0"/>
              </a:rPr>
            </a:br>
            <a:r>
              <a:rPr lang="en-US" sz="900" b="1" dirty="0">
                <a:solidFill>
                  <a:schemeClr val="bg1"/>
                </a:solidFill>
                <a:latin typeface="Raleway" panose="020B0503030101060003" pitchFamily="34" charset="0"/>
              </a:rPr>
              <a:t>NAME HERE”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838CE4-5C47-4103-BF76-9645513E4F3D}"/>
              </a:ext>
            </a:extLst>
          </p:cNvPr>
          <p:cNvSpPr txBox="1"/>
          <p:nvPr/>
        </p:nvSpPr>
        <p:spPr>
          <a:xfrm>
            <a:off x="314150" y="2874340"/>
            <a:ext cx="14361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  <a:latin typeface="Raleway" panose="020B0503030101060003" pitchFamily="34" charset="0"/>
              </a:rPr>
              <a:t>Sincerely,</a:t>
            </a:r>
            <a:br>
              <a:rPr lang="en-US" sz="1000" dirty="0">
                <a:solidFill>
                  <a:schemeClr val="bg1"/>
                </a:solidFill>
                <a:latin typeface="Raleway" panose="020B0503030101060003" pitchFamily="34" charset="0"/>
              </a:rPr>
            </a:br>
            <a:r>
              <a:rPr lang="en-US" sz="1000" dirty="0">
                <a:solidFill>
                  <a:schemeClr val="bg1"/>
                </a:solidFill>
                <a:latin typeface="Raleway" panose="020B0503030101060003" pitchFamily="34" charset="0"/>
              </a:rPr>
              <a:t>“Teacher’s Name”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D93098-61FD-41F5-AE49-84E7F2F3D900}"/>
              </a:ext>
            </a:extLst>
          </p:cNvPr>
          <p:cNvSpPr txBox="1"/>
          <p:nvPr/>
        </p:nvSpPr>
        <p:spPr>
          <a:xfrm>
            <a:off x="1888755" y="1901241"/>
            <a:ext cx="1083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Raleway" panose="020B0503030101060003" pitchFamily="34" charset="0"/>
              </a:rPr>
              <a:t>Responsible</a:t>
            </a:r>
            <a:br>
              <a:rPr lang="en-US" sz="900" dirty="0">
                <a:solidFill>
                  <a:schemeClr val="bg1"/>
                </a:solidFill>
                <a:latin typeface="Raleway" panose="020B0503030101060003" pitchFamily="34" charset="0"/>
              </a:rPr>
            </a:br>
            <a:r>
              <a:rPr lang="en-US" sz="900" dirty="0">
                <a:solidFill>
                  <a:schemeClr val="bg1"/>
                </a:solidFill>
                <a:latin typeface="Raleway" panose="020B0503030101060003" pitchFamily="34" charset="0"/>
              </a:rPr>
              <a:t>Learner!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6BE6DC-6533-4F03-9D16-B6599C346854}"/>
              </a:ext>
            </a:extLst>
          </p:cNvPr>
          <p:cNvSpPr txBox="1"/>
          <p:nvPr/>
        </p:nvSpPr>
        <p:spPr>
          <a:xfrm>
            <a:off x="4218172" y="770941"/>
            <a:ext cx="1083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rgbClr val="3F3F44"/>
                </a:solidFill>
                <a:latin typeface="Raleway" panose="020B0503030101060003" pitchFamily="34" charset="0"/>
              </a:rPr>
              <a:t>Made a Friend</a:t>
            </a:r>
            <a:br>
              <a:rPr lang="en-US" sz="900" dirty="0">
                <a:solidFill>
                  <a:srgbClr val="3F3F44"/>
                </a:solidFill>
                <a:latin typeface="Raleway" panose="020B0503030101060003" pitchFamily="34" charset="0"/>
              </a:rPr>
            </a:br>
            <a:r>
              <a:rPr lang="en-US" sz="900" dirty="0">
                <a:solidFill>
                  <a:srgbClr val="3F3F44"/>
                </a:solidFill>
                <a:latin typeface="Raleway" panose="020B0503030101060003" pitchFamily="34" charset="0"/>
              </a:rPr>
              <a:t>Today!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595145-0BA6-4428-99BF-97766532F50F}"/>
              </a:ext>
            </a:extLst>
          </p:cNvPr>
          <p:cNvSpPr txBox="1"/>
          <p:nvPr/>
        </p:nvSpPr>
        <p:spPr>
          <a:xfrm>
            <a:off x="3032359" y="2883979"/>
            <a:ext cx="108304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Raleway" panose="020B0503030101060003" pitchFamily="34" charset="0"/>
              </a:rPr>
              <a:t>You</a:t>
            </a:r>
            <a:br>
              <a:rPr lang="en-US" sz="900" dirty="0">
                <a:solidFill>
                  <a:schemeClr val="bg1"/>
                </a:solidFill>
                <a:latin typeface="Raleway" panose="020B0503030101060003" pitchFamily="34" charset="0"/>
              </a:rPr>
            </a:br>
            <a:r>
              <a:rPr lang="en-US" sz="900" dirty="0">
                <a:solidFill>
                  <a:schemeClr val="bg1"/>
                </a:solidFill>
                <a:latin typeface="Raleway" panose="020B0503030101060003" pitchFamily="34" charset="0"/>
              </a:rPr>
              <a:t>Finished All</a:t>
            </a:r>
          </a:p>
          <a:p>
            <a:pPr algn="ctr"/>
            <a:r>
              <a:rPr lang="en-US" sz="900" dirty="0">
                <a:solidFill>
                  <a:schemeClr val="bg1"/>
                </a:solidFill>
                <a:latin typeface="Raleway" panose="020B0503030101060003" pitchFamily="34" charset="0"/>
              </a:rPr>
              <a:t>Of Your Work!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D618B4-7136-46A5-98FA-47A1D2D6844E}"/>
              </a:ext>
            </a:extLst>
          </p:cNvPr>
          <p:cNvSpPr txBox="1"/>
          <p:nvPr/>
        </p:nvSpPr>
        <p:spPr>
          <a:xfrm>
            <a:off x="4146551" y="1756392"/>
            <a:ext cx="11938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Raleway" panose="020B0503030101060003" pitchFamily="34" charset="0"/>
              </a:rPr>
              <a:t>Worked</a:t>
            </a:r>
            <a:br>
              <a:rPr lang="en-US" sz="900" dirty="0">
                <a:solidFill>
                  <a:schemeClr val="bg1"/>
                </a:solidFill>
                <a:latin typeface="Raleway" panose="020B0503030101060003" pitchFamily="34" charset="0"/>
              </a:rPr>
            </a:br>
            <a:r>
              <a:rPr lang="en-US" sz="900" dirty="0">
                <a:solidFill>
                  <a:schemeClr val="bg1"/>
                </a:solidFill>
                <a:latin typeface="Raleway" panose="020B0503030101060003" pitchFamily="34" charset="0"/>
              </a:rPr>
              <a:t>Well With</a:t>
            </a:r>
            <a:br>
              <a:rPr lang="en-US" sz="900" dirty="0">
                <a:solidFill>
                  <a:schemeClr val="bg1"/>
                </a:solidFill>
                <a:latin typeface="Raleway" panose="020B0503030101060003" pitchFamily="34" charset="0"/>
              </a:rPr>
            </a:br>
            <a:r>
              <a:rPr lang="en-US" sz="900" dirty="0">
                <a:solidFill>
                  <a:schemeClr val="bg1"/>
                </a:solidFill>
                <a:latin typeface="Raleway" panose="020B0503030101060003" pitchFamily="34" charset="0"/>
              </a:rPr>
              <a:t>Your Classmates!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00355D-9B9F-4A9A-982E-5091AA167F7A}"/>
              </a:ext>
            </a:extLst>
          </p:cNvPr>
          <p:cNvSpPr txBox="1"/>
          <p:nvPr/>
        </p:nvSpPr>
        <p:spPr>
          <a:xfrm>
            <a:off x="2971800" y="770941"/>
            <a:ext cx="1246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Raleway" panose="020B0503030101060003" pitchFamily="34" charset="0"/>
              </a:rPr>
              <a:t>Helped Out</a:t>
            </a:r>
            <a:br>
              <a:rPr lang="en-US" sz="900" dirty="0">
                <a:solidFill>
                  <a:schemeClr val="bg1"/>
                </a:solidFill>
                <a:latin typeface="Raleway" panose="020B0503030101060003" pitchFamily="34" charset="0"/>
              </a:rPr>
            </a:br>
            <a:r>
              <a:rPr lang="en-US" sz="900" dirty="0">
                <a:solidFill>
                  <a:schemeClr val="bg1"/>
                </a:solidFill>
                <a:latin typeface="Raleway" panose="020B0503030101060003" pitchFamily="34" charset="0"/>
              </a:rPr>
              <a:t>Your Teacher!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2CE8055-B1CA-4152-A77E-B5D6F38D00AF}"/>
              </a:ext>
            </a:extLst>
          </p:cNvPr>
          <p:cNvSpPr txBox="1"/>
          <p:nvPr/>
        </p:nvSpPr>
        <p:spPr>
          <a:xfrm>
            <a:off x="1888754" y="2929941"/>
            <a:ext cx="108304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rgbClr val="3F3F44"/>
                </a:solidFill>
                <a:latin typeface="Raleway" panose="020B0503030101060003" pitchFamily="34" charset="0"/>
              </a:rPr>
              <a:t>Showed Effective</a:t>
            </a:r>
            <a:br>
              <a:rPr lang="en-US" sz="900" dirty="0">
                <a:solidFill>
                  <a:srgbClr val="3F3F44"/>
                </a:solidFill>
                <a:latin typeface="Raleway" panose="020B0503030101060003" pitchFamily="34" charset="0"/>
              </a:rPr>
            </a:br>
            <a:r>
              <a:rPr lang="en-US" sz="900" dirty="0">
                <a:solidFill>
                  <a:srgbClr val="3F3F44"/>
                </a:solidFill>
                <a:latin typeface="Raleway" panose="020B0503030101060003" pitchFamily="34" charset="0"/>
              </a:rPr>
              <a:t>Leadership!</a:t>
            </a:r>
          </a:p>
        </p:txBody>
      </p:sp>
      <p:sp>
        <p:nvSpPr>
          <p:cNvPr id="15" name="Shape 2547">
            <a:extLst>
              <a:ext uri="{FF2B5EF4-FFF2-40B4-BE49-F238E27FC236}">
                <a16:creationId xmlns:a16="http://schemas.microsoft.com/office/drawing/2014/main" id="{ED8E619B-A835-4AEA-9EC6-55F8E3F0CD84}"/>
              </a:ext>
            </a:extLst>
          </p:cNvPr>
          <p:cNvSpPr/>
          <p:nvPr/>
        </p:nvSpPr>
        <p:spPr>
          <a:xfrm>
            <a:off x="3439411" y="349576"/>
            <a:ext cx="311150" cy="3111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073" y="17379"/>
                </a:moveTo>
                <a:lnTo>
                  <a:pt x="15643" y="14949"/>
                </a:lnTo>
                <a:cubicBezTo>
                  <a:pt x="16600" y="13832"/>
                  <a:pt x="17182" y="12386"/>
                  <a:pt x="17182" y="10800"/>
                </a:cubicBezTo>
                <a:cubicBezTo>
                  <a:pt x="17182" y="9214"/>
                  <a:pt x="16600" y="7767"/>
                  <a:pt x="15643" y="6651"/>
                </a:cubicBezTo>
                <a:lnTo>
                  <a:pt x="18073" y="4221"/>
                </a:lnTo>
                <a:cubicBezTo>
                  <a:pt x="19649" y="5963"/>
                  <a:pt x="20618" y="8266"/>
                  <a:pt x="20618" y="10800"/>
                </a:cubicBezTo>
                <a:cubicBezTo>
                  <a:pt x="20618" y="13335"/>
                  <a:pt x="19649" y="15637"/>
                  <a:pt x="18073" y="17379"/>
                </a:cubicBezTo>
                <a:moveTo>
                  <a:pt x="10800" y="20619"/>
                </a:moveTo>
                <a:cubicBezTo>
                  <a:pt x="8265" y="20619"/>
                  <a:pt x="5963" y="19650"/>
                  <a:pt x="4221" y="18073"/>
                </a:cubicBezTo>
                <a:lnTo>
                  <a:pt x="6651" y="15643"/>
                </a:lnTo>
                <a:cubicBezTo>
                  <a:pt x="7767" y="16600"/>
                  <a:pt x="9214" y="17182"/>
                  <a:pt x="10800" y="17182"/>
                </a:cubicBezTo>
                <a:cubicBezTo>
                  <a:pt x="12386" y="17182"/>
                  <a:pt x="13833" y="16600"/>
                  <a:pt x="14949" y="15643"/>
                </a:cubicBezTo>
                <a:lnTo>
                  <a:pt x="17379" y="18073"/>
                </a:lnTo>
                <a:cubicBezTo>
                  <a:pt x="15637" y="19650"/>
                  <a:pt x="13334" y="20619"/>
                  <a:pt x="10800" y="20619"/>
                </a:cubicBezTo>
                <a:moveTo>
                  <a:pt x="982" y="10800"/>
                </a:moveTo>
                <a:cubicBezTo>
                  <a:pt x="982" y="8266"/>
                  <a:pt x="1950" y="5963"/>
                  <a:pt x="3527" y="4221"/>
                </a:cubicBezTo>
                <a:lnTo>
                  <a:pt x="5957" y="6651"/>
                </a:lnTo>
                <a:cubicBezTo>
                  <a:pt x="4999" y="7767"/>
                  <a:pt x="4418" y="9214"/>
                  <a:pt x="4418" y="10800"/>
                </a:cubicBezTo>
                <a:cubicBezTo>
                  <a:pt x="4418" y="12386"/>
                  <a:pt x="4999" y="13832"/>
                  <a:pt x="5957" y="14949"/>
                </a:cubicBezTo>
                <a:lnTo>
                  <a:pt x="3527" y="17379"/>
                </a:lnTo>
                <a:cubicBezTo>
                  <a:pt x="1950" y="15637"/>
                  <a:pt x="982" y="13335"/>
                  <a:pt x="982" y="10800"/>
                </a:cubicBezTo>
                <a:moveTo>
                  <a:pt x="16200" y="10800"/>
                </a:moveTo>
                <a:cubicBezTo>
                  <a:pt x="16200" y="13782"/>
                  <a:pt x="13782" y="16200"/>
                  <a:pt x="10800" y="16200"/>
                </a:cubicBezTo>
                <a:cubicBezTo>
                  <a:pt x="7817" y="16200"/>
                  <a:pt x="5400" y="13782"/>
                  <a:pt x="5400" y="10800"/>
                </a:cubicBezTo>
                <a:cubicBezTo>
                  <a:pt x="5400" y="7817"/>
                  <a:pt x="7817" y="5400"/>
                  <a:pt x="10800" y="5400"/>
                </a:cubicBezTo>
                <a:cubicBezTo>
                  <a:pt x="13782" y="5400"/>
                  <a:pt x="16200" y="7817"/>
                  <a:pt x="16200" y="10800"/>
                </a:cubicBezTo>
                <a:moveTo>
                  <a:pt x="10800" y="982"/>
                </a:moveTo>
                <a:cubicBezTo>
                  <a:pt x="13334" y="982"/>
                  <a:pt x="15637" y="1950"/>
                  <a:pt x="17379" y="3527"/>
                </a:cubicBezTo>
                <a:lnTo>
                  <a:pt x="14949" y="5957"/>
                </a:lnTo>
                <a:cubicBezTo>
                  <a:pt x="13832" y="4999"/>
                  <a:pt x="12386" y="4418"/>
                  <a:pt x="10800" y="4418"/>
                </a:cubicBezTo>
                <a:cubicBezTo>
                  <a:pt x="9214" y="4418"/>
                  <a:pt x="7767" y="4999"/>
                  <a:pt x="6651" y="5957"/>
                </a:cubicBezTo>
                <a:lnTo>
                  <a:pt x="4221" y="3527"/>
                </a:lnTo>
                <a:cubicBezTo>
                  <a:pt x="5963" y="1950"/>
                  <a:pt x="8265" y="982"/>
                  <a:pt x="10800" y="982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4" y="21600"/>
                  <a:pt x="21600" y="16764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 dirty="0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16" name="Freeform 146">
            <a:extLst>
              <a:ext uri="{FF2B5EF4-FFF2-40B4-BE49-F238E27FC236}">
                <a16:creationId xmlns:a16="http://schemas.microsoft.com/office/drawing/2014/main" id="{68CE6CD5-9636-49FC-B11F-6A1740B6FA17}"/>
              </a:ext>
            </a:extLst>
          </p:cNvPr>
          <p:cNvSpPr>
            <a:spLocks noEditPoints="1"/>
          </p:cNvSpPr>
          <p:nvPr/>
        </p:nvSpPr>
        <p:spPr bwMode="auto">
          <a:xfrm>
            <a:off x="4567238" y="1370767"/>
            <a:ext cx="352425" cy="385625"/>
          </a:xfrm>
          <a:custGeom>
            <a:avLst/>
            <a:gdLst>
              <a:gd name="T0" fmla="*/ 2147483646 w 64"/>
              <a:gd name="T1" fmla="*/ 2147483646 h 70"/>
              <a:gd name="T2" fmla="*/ 2147483646 w 64"/>
              <a:gd name="T3" fmla="*/ 2147483646 h 70"/>
              <a:gd name="T4" fmla="*/ 2147483646 w 64"/>
              <a:gd name="T5" fmla="*/ 2147483646 h 70"/>
              <a:gd name="T6" fmla="*/ 2147483646 w 64"/>
              <a:gd name="T7" fmla="*/ 2147483646 h 70"/>
              <a:gd name="T8" fmla="*/ 2147483646 w 64"/>
              <a:gd name="T9" fmla="*/ 2147483646 h 70"/>
              <a:gd name="T10" fmla="*/ 2147483646 w 64"/>
              <a:gd name="T11" fmla="*/ 2147483646 h 70"/>
              <a:gd name="T12" fmla="*/ 2147483646 w 64"/>
              <a:gd name="T13" fmla="*/ 2147483646 h 70"/>
              <a:gd name="T14" fmla="*/ 2147483646 w 64"/>
              <a:gd name="T15" fmla="*/ 2147483646 h 70"/>
              <a:gd name="T16" fmla="*/ 2147483646 w 64"/>
              <a:gd name="T17" fmla="*/ 2147483646 h 70"/>
              <a:gd name="T18" fmla="*/ 2147483646 w 64"/>
              <a:gd name="T19" fmla="*/ 2147483646 h 70"/>
              <a:gd name="T20" fmla="*/ 2147483646 w 64"/>
              <a:gd name="T21" fmla="*/ 0 h 70"/>
              <a:gd name="T22" fmla="*/ 2147483646 w 64"/>
              <a:gd name="T23" fmla="*/ 0 h 70"/>
              <a:gd name="T24" fmla="*/ 2147483646 w 64"/>
              <a:gd name="T25" fmla="*/ 2147483646 h 70"/>
              <a:gd name="T26" fmla="*/ 2147483646 w 64"/>
              <a:gd name="T27" fmla="*/ 2147483646 h 70"/>
              <a:gd name="T28" fmla="*/ 2147483646 w 64"/>
              <a:gd name="T29" fmla="*/ 2147483646 h 70"/>
              <a:gd name="T30" fmla="*/ 2147483646 w 64"/>
              <a:gd name="T31" fmla="*/ 2147483646 h 70"/>
              <a:gd name="T32" fmla="*/ 2147483646 w 64"/>
              <a:gd name="T33" fmla="*/ 2147483646 h 70"/>
              <a:gd name="T34" fmla="*/ 2147483646 w 64"/>
              <a:gd name="T35" fmla="*/ 2147483646 h 70"/>
              <a:gd name="T36" fmla="*/ 2147483646 w 64"/>
              <a:gd name="T37" fmla="*/ 2147483646 h 70"/>
              <a:gd name="T38" fmla="*/ 2147483646 w 64"/>
              <a:gd name="T39" fmla="*/ 2147483646 h 70"/>
              <a:gd name="T40" fmla="*/ 2147483646 w 64"/>
              <a:gd name="T41" fmla="*/ 2147483646 h 70"/>
              <a:gd name="T42" fmla="*/ 2147483646 w 64"/>
              <a:gd name="T43" fmla="*/ 2147483646 h 70"/>
              <a:gd name="T44" fmla="*/ 2147483646 w 64"/>
              <a:gd name="T45" fmla="*/ 2147483646 h 70"/>
              <a:gd name="T46" fmla="*/ 2147483646 w 64"/>
              <a:gd name="T47" fmla="*/ 2147483646 h 70"/>
              <a:gd name="T48" fmla="*/ 2147483646 w 64"/>
              <a:gd name="T49" fmla="*/ 2147483646 h 70"/>
              <a:gd name="T50" fmla="*/ 2147483646 w 64"/>
              <a:gd name="T51" fmla="*/ 2147483646 h 70"/>
              <a:gd name="T52" fmla="*/ 2147483646 w 64"/>
              <a:gd name="T53" fmla="*/ 2147483646 h 70"/>
              <a:gd name="T54" fmla="*/ 2147483646 w 64"/>
              <a:gd name="T55" fmla="*/ 2147483646 h 70"/>
              <a:gd name="T56" fmla="*/ 2147483646 w 64"/>
              <a:gd name="T57" fmla="*/ 2147483646 h 70"/>
              <a:gd name="T58" fmla="*/ 2147483646 w 64"/>
              <a:gd name="T59" fmla="*/ 2147483646 h 70"/>
              <a:gd name="T60" fmla="*/ 2147483646 w 64"/>
              <a:gd name="T61" fmla="*/ 2147483646 h 70"/>
              <a:gd name="T62" fmla="*/ 2147483646 w 64"/>
              <a:gd name="T63" fmla="*/ 2147483646 h 70"/>
              <a:gd name="T64" fmla="*/ 2147483646 w 64"/>
              <a:gd name="T65" fmla="*/ 2147483646 h 70"/>
              <a:gd name="T66" fmla="*/ 2147483646 w 64"/>
              <a:gd name="T67" fmla="*/ 2147483646 h 70"/>
              <a:gd name="T68" fmla="*/ 2147483646 w 64"/>
              <a:gd name="T69" fmla="*/ 2147483646 h 70"/>
              <a:gd name="T70" fmla="*/ 2147483646 w 64"/>
              <a:gd name="T71" fmla="*/ 2147483646 h 70"/>
              <a:gd name="T72" fmla="*/ 2147483646 w 64"/>
              <a:gd name="T73" fmla="*/ 2147483646 h 70"/>
              <a:gd name="T74" fmla="*/ 2147483646 w 64"/>
              <a:gd name="T75" fmla="*/ 2147483646 h 70"/>
              <a:gd name="T76" fmla="*/ 2147483646 w 64"/>
              <a:gd name="T77" fmla="*/ 2147483646 h 70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64" h="70">
                <a:moveTo>
                  <a:pt x="49" y="42"/>
                </a:moveTo>
                <a:cubicBezTo>
                  <a:pt x="56" y="66"/>
                  <a:pt x="32" y="70"/>
                  <a:pt x="33" y="58"/>
                </a:cubicBezTo>
                <a:cubicBezTo>
                  <a:pt x="33" y="58"/>
                  <a:pt x="33" y="51"/>
                  <a:pt x="33" y="46"/>
                </a:cubicBezTo>
                <a:cubicBezTo>
                  <a:pt x="32" y="46"/>
                  <a:pt x="32" y="46"/>
                  <a:pt x="31" y="45"/>
                </a:cubicBezTo>
                <a:cubicBezTo>
                  <a:pt x="31" y="51"/>
                  <a:pt x="31" y="58"/>
                  <a:pt x="31" y="58"/>
                </a:cubicBezTo>
                <a:cubicBezTo>
                  <a:pt x="31" y="70"/>
                  <a:pt x="7" y="66"/>
                  <a:pt x="14" y="42"/>
                </a:cubicBezTo>
                <a:cubicBezTo>
                  <a:pt x="7" y="39"/>
                  <a:pt x="3" y="36"/>
                  <a:pt x="1" y="33"/>
                </a:cubicBezTo>
                <a:cubicBezTo>
                  <a:pt x="0" y="31"/>
                  <a:pt x="1" y="29"/>
                  <a:pt x="3" y="31"/>
                </a:cubicBezTo>
                <a:cubicBezTo>
                  <a:pt x="3" y="31"/>
                  <a:pt x="3" y="31"/>
                  <a:pt x="4" y="31"/>
                </a:cubicBezTo>
                <a:cubicBezTo>
                  <a:pt x="4" y="7"/>
                  <a:pt x="4" y="7"/>
                  <a:pt x="4" y="7"/>
                </a:cubicBezTo>
                <a:cubicBezTo>
                  <a:pt x="4" y="3"/>
                  <a:pt x="6" y="0"/>
                  <a:pt x="9" y="0"/>
                </a:cubicBezTo>
                <a:cubicBezTo>
                  <a:pt x="54" y="0"/>
                  <a:pt x="54" y="0"/>
                  <a:pt x="54" y="0"/>
                </a:cubicBezTo>
                <a:cubicBezTo>
                  <a:pt x="57" y="0"/>
                  <a:pt x="60" y="3"/>
                  <a:pt x="60" y="7"/>
                </a:cubicBezTo>
                <a:cubicBezTo>
                  <a:pt x="60" y="31"/>
                  <a:pt x="60" y="31"/>
                  <a:pt x="60" y="31"/>
                </a:cubicBezTo>
                <a:cubicBezTo>
                  <a:pt x="60" y="31"/>
                  <a:pt x="60" y="31"/>
                  <a:pt x="61" y="31"/>
                </a:cubicBezTo>
                <a:cubicBezTo>
                  <a:pt x="63" y="29"/>
                  <a:pt x="64" y="31"/>
                  <a:pt x="63" y="33"/>
                </a:cubicBezTo>
                <a:cubicBezTo>
                  <a:pt x="60" y="36"/>
                  <a:pt x="56" y="39"/>
                  <a:pt x="49" y="42"/>
                </a:cubicBezTo>
                <a:close/>
                <a:moveTo>
                  <a:pt x="57" y="9"/>
                </a:moveTo>
                <a:cubicBezTo>
                  <a:pt x="57" y="5"/>
                  <a:pt x="56" y="4"/>
                  <a:pt x="52" y="4"/>
                </a:cubicBezTo>
                <a:cubicBezTo>
                  <a:pt x="12" y="4"/>
                  <a:pt x="12" y="4"/>
                  <a:pt x="12" y="4"/>
                </a:cubicBezTo>
                <a:cubicBezTo>
                  <a:pt x="8" y="4"/>
                  <a:pt x="7" y="5"/>
                  <a:pt x="7" y="9"/>
                </a:cubicBezTo>
                <a:cubicBezTo>
                  <a:pt x="7" y="33"/>
                  <a:pt x="7" y="33"/>
                  <a:pt x="7" y="33"/>
                </a:cubicBezTo>
                <a:cubicBezTo>
                  <a:pt x="15" y="38"/>
                  <a:pt x="23" y="37"/>
                  <a:pt x="27" y="37"/>
                </a:cubicBezTo>
                <a:cubicBezTo>
                  <a:pt x="28" y="37"/>
                  <a:pt x="29" y="37"/>
                  <a:pt x="30" y="38"/>
                </a:cubicBezTo>
                <a:cubicBezTo>
                  <a:pt x="30" y="38"/>
                  <a:pt x="30" y="38"/>
                  <a:pt x="30" y="38"/>
                </a:cubicBezTo>
                <a:cubicBezTo>
                  <a:pt x="31" y="39"/>
                  <a:pt x="32" y="39"/>
                  <a:pt x="33" y="40"/>
                </a:cubicBezTo>
                <a:cubicBezTo>
                  <a:pt x="33" y="38"/>
                  <a:pt x="34" y="37"/>
                  <a:pt x="37" y="37"/>
                </a:cubicBezTo>
                <a:cubicBezTo>
                  <a:pt x="41" y="37"/>
                  <a:pt x="48" y="38"/>
                  <a:pt x="57" y="33"/>
                </a:cubicBezTo>
                <a:lnTo>
                  <a:pt x="57" y="9"/>
                </a:lnTo>
                <a:close/>
                <a:moveTo>
                  <a:pt x="23" y="34"/>
                </a:moveTo>
                <a:cubicBezTo>
                  <a:pt x="19" y="34"/>
                  <a:pt x="16" y="31"/>
                  <a:pt x="16" y="27"/>
                </a:cubicBezTo>
                <a:cubicBezTo>
                  <a:pt x="16" y="23"/>
                  <a:pt x="19" y="20"/>
                  <a:pt x="23" y="20"/>
                </a:cubicBezTo>
                <a:cubicBezTo>
                  <a:pt x="27" y="20"/>
                  <a:pt x="31" y="23"/>
                  <a:pt x="31" y="27"/>
                </a:cubicBezTo>
                <a:cubicBezTo>
                  <a:pt x="31" y="31"/>
                  <a:pt x="27" y="34"/>
                  <a:pt x="23" y="34"/>
                </a:cubicBezTo>
                <a:close/>
                <a:moveTo>
                  <a:pt x="41" y="34"/>
                </a:moveTo>
                <a:cubicBezTo>
                  <a:pt x="37" y="34"/>
                  <a:pt x="33" y="31"/>
                  <a:pt x="33" y="27"/>
                </a:cubicBezTo>
                <a:cubicBezTo>
                  <a:pt x="33" y="23"/>
                  <a:pt x="37" y="20"/>
                  <a:pt x="41" y="20"/>
                </a:cubicBezTo>
                <a:cubicBezTo>
                  <a:pt x="45" y="20"/>
                  <a:pt x="49" y="23"/>
                  <a:pt x="49" y="27"/>
                </a:cubicBezTo>
                <a:cubicBezTo>
                  <a:pt x="49" y="31"/>
                  <a:pt x="45" y="34"/>
                  <a:pt x="41" y="3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Freeform 175">
            <a:extLst>
              <a:ext uri="{FF2B5EF4-FFF2-40B4-BE49-F238E27FC236}">
                <a16:creationId xmlns:a16="http://schemas.microsoft.com/office/drawing/2014/main" id="{83F353EC-AB2A-455C-AD60-D95C214C5CC4}"/>
              </a:ext>
            </a:extLst>
          </p:cNvPr>
          <p:cNvSpPr>
            <a:spLocks noEditPoints="1"/>
          </p:cNvSpPr>
          <p:nvPr/>
        </p:nvSpPr>
        <p:spPr bwMode="auto">
          <a:xfrm>
            <a:off x="3475513" y="2570163"/>
            <a:ext cx="234659" cy="236537"/>
          </a:xfrm>
          <a:custGeom>
            <a:avLst/>
            <a:gdLst>
              <a:gd name="T0" fmla="*/ 2147483646 w 58"/>
              <a:gd name="T1" fmla="*/ 2147483646 h 58"/>
              <a:gd name="T2" fmla="*/ 2147483646 w 58"/>
              <a:gd name="T3" fmla="*/ 2147483646 h 58"/>
              <a:gd name="T4" fmla="*/ 2147483646 w 58"/>
              <a:gd name="T5" fmla="*/ 2147483646 h 58"/>
              <a:gd name="T6" fmla="*/ 2147483646 w 58"/>
              <a:gd name="T7" fmla="*/ 2147483646 h 58"/>
              <a:gd name="T8" fmla="*/ 0 w 58"/>
              <a:gd name="T9" fmla="*/ 2147483646 h 58"/>
              <a:gd name="T10" fmla="*/ 2147483646 w 58"/>
              <a:gd name="T11" fmla="*/ 2147483646 h 58"/>
              <a:gd name="T12" fmla="*/ 2147483646 w 58"/>
              <a:gd name="T13" fmla="*/ 2147483646 h 58"/>
              <a:gd name="T14" fmla="*/ 2147483646 w 58"/>
              <a:gd name="T15" fmla="*/ 2147483646 h 58"/>
              <a:gd name="T16" fmla="*/ 2147483646 w 58"/>
              <a:gd name="T17" fmla="*/ 2147483646 h 58"/>
              <a:gd name="T18" fmla="*/ 2147483646 w 58"/>
              <a:gd name="T19" fmla="*/ 2147483646 h 58"/>
              <a:gd name="T20" fmla="*/ 2147483646 w 58"/>
              <a:gd name="T21" fmla="*/ 2147483646 h 58"/>
              <a:gd name="T22" fmla="*/ 2147483646 w 58"/>
              <a:gd name="T23" fmla="*/ 2147483646 h 58"/>
              <a:gd name="T24" fmla="*/ 2147483646 w 58"/>
              <a:gd name="T25" fmla="*/ 2147483646 h 58"/>
              <a:gd name="T26" fmla="*/ 2147483646 w 58"/>
              <a:gd name="T27" fmla="*/ 2147483646 h 58"/>
              <a:gd name="T28" fmla="*/ 2147483646 w 58"/>
              <a:gd name="T29" fmla="*/ 2147483646 h 58"/>
              <a:gd name="T30" fmla="*/ 2147483646 w 58"/>
              <a:gd name="T31" fmla="*/ 2147483646 h 58"/>
              <a:gd name="T32" fmla="*/ 2147483646 w 58"/>
              <a:gd name="T33" fmla="*/ 2147483646 h 58"/>
              <a:gd name="T34" fmla="*/ 2147483646 w 58"/>
              <a:gd name="T35" fmla="*/ 0 h 58"/>
              <a:gd name="T36" fmla="*/ 2147483646 w 58"/>
              <a:gd name="T37" fmla="*/ 2147483646 h 58"/>
              <a:gd name="T38" fmla="*/ 2147483646 w 58"/>
              <a:gd name="T39" fmla="*/ 2147483646 h 58"/>
              <a:gd name="T40" fmla="*/ 2147483646 w 58"/>
              <a:gd name="T41" fmla="*/ 2147483646 h 58"/>
              <a:gd name="T42" fmla="*/ 2147483646 w 58"/>
              <a:gd name="T43" fmla="*/ 2147483646 h 58"/>
              <a:gd name="T44" fmla="*/ 2147483646 w 58"/>
              <a:gd name="T45" fmla="*/ 2147483646 h 58"/>
              <a:gd name="T46" fmla="*/ 2147483646 w 58"/>
              <a:gd name="T47" fmla="*/ 2147483646 h 58"/>
              <a:gd name="T48" fmla="*/ 2147483646 w 58"/>
              <a:gd name="T49" fmla="*/ 2147483646 h 58"/>
              <a:gd name="T50" fmla="*/ 2147483646 w 58"/>
              <a:gd name="T51" fmla="*/ 2147483646 h 58"/>
              <a:gd name="T52" fmla="*/ 2147483646 w 58"/>
              <a:gd name="T53" fmla="*/ 2147483646 h 58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58" h="58">
                <a:moveTo>
                  <a:pt x="11" y="57"/>
                </a:moveTo>
                <a:cubicBezTo>
                  <a:pt x="10" y="58"/>
                  <a:pt x="9" y="58"/>
                  <a:pt x="8" y="58"/>
                </a:cubicBezTo>
                <a:cubicBezTo>
                  <a:pt x="7" y="58"/>
                  <a:pt x="6" y="58"/>
                  <a:pt x="5" y="57"/>
                </a:cubicBezTo>
                <a:cubicBezTo>
                  <a:pt x="1" y="53"/>
                  <a:pt x="1" y="53"/>
                  <a:pt x="1" y="53"/>
                </a:cubicBezTo>
                <a:cubicBezTo>
                  <a:pt x="0" y="52"/>
                  <a:pt x="0" y="51"/>
                  <a:pt x="0" y="50"/>
                </a:cubicBezTo>
                <a:cubicBezTo>
                  <a:pt x="0" y="49"/>
                  <a:pt x="0" y="47"/>
                  <a:pt x="1" y="47"/>
                </a:cubicBezTo>
                <a:cubicBezTo>
                  <a:pt x="25" y="22"/>
                  <a:pt x="25" y="22"/>
                  <a:pt x="25" y="22"/>
                </a:cubicBezTo>
                <a:cubicBezTo>
                  <a:pt x="27" y="27"/>
                  <a:pt x="31" y="31"/>
                  <a:pt x="35" y="33"/>
                </a:cubicBezTo>
                <a:lnTo>
                  <a:pt x="11" y="57"/>
                </a:lnTo>
                <a:close/>
                <a:moveTo>
                  <a:pt x="10" y="45"/>
                </a:moveTo>
                <a:cubicBezTo>
                  <a:pt x="9" y="45"/>
                  <a:pt x="8" y="46"/>
                  <a:pt x="8" y="48"/>
                </a:cubicBezTo>
                <a:cubicBezTo>
                  <a:pt x="8" y="49"/>
                  <a:pt x="9" y="50"/>
                  <a:pt x="10" y="50"/>
                </a:cubicBezTo>
                <a:cubicBezTo>
                  <a:pt x="11" y="50"/>
                  <a:pt x="12" y="49"/>
                  <a:pt x="12" y="48"/>
                </a:cubicBezTo>
                <a:cubicBezTo>
                  <a:pt x="12" y="46"/>
                  <a:pt x="11" y="45"/>
                  <a:pt x="10" y="45"/>
                </a:cubicBezTo>
                <a:close/>
                <a:moveTo>
                  <a:pt x="57" y="21"/>
                </a:moveTo>
                <a:cubicBezTo>
                  <a:pt x="55" y="27"/>
                  <a:pt x="49" y="32"/>
                  <a:pt x="42" y="32"/>
                </a:cubicBezTo>
                <a:cubicBezTo>
                  <a:pt x="33" y="32"/>
                  <a:pt x="26" y="24"/>
                  <a:pt x="26" y="16"/>
                </a:cubicBezTo>
                <a:cubicBezTo>
                  <a:pt x="26" y="7"/>
                  <a:pt x="33" y="0"/>
                  <a:pt x="42" y="0"/>
                </a:cubicBezTo>
                <a:cubicBezTo>
                  <a:pt x="45" y="0"/>
                  <a:pt x="48" y="0"/>
                  <a:pt x="50" y="2"/>
                </a:cubicBezTo>
                <a:cubicBezTo>
                  <a:pt x="51" y="2"/>
                  <a:pt x="51" y="2"/>
                  <a:pt x="51" y="3"/>
                </a:cubicBezTo>
                <a:cubicBezTo>
                  <a:pt x="51" y="3"/>
                  <a:pt x="51" y="4"/>
                  <a:pt x="50" y="4"/>
                </a:cubicBezTo>
                <a:cubicBezTo>
                  <a:pt x="40" y="10"/>
                  <a:pt x="40" y="10"/>
                  <a:pt x="40" y="10"/>
                </a:cubicBezTo>
                <a:cubicBezTo>
                  <a:pt x="40" y="18"/>
                  <a:pt x="40" y="18"/>
                  <a:pt x="40" y="18"/>
                </a:cubicBezTo>
                <a:cubicBezTo>
                  <a:pt x="47" y="22"/>
                  <a:pt x="47" y="22"/>
                  <a:pt x="47" y="22"/>
                </a:cubicBezTo>
                <a:cubicBezTo>
                  <a:pt x="48" y="21"/>
                  <a:pt x="56" y="16"/>
                  <a:pt x="57" y="16"/>
                </a:cubicBezTo>
                <a:cubicBezTo>
                  <a:pt x="58" y="16"/>
                  <a:pt x="58" y="16"/>
                  <a:pt x="58" y="17"/>
                </a:cubicBezTo>
                <a:cubicBezTo>
                  <a:pt x="58" y="18"/>
                  <a:pt x="58" y="20"/>
                  <a:pt x="57" y="2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09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B289F81-B836-4707-A476-2B4D5DB1BD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6400" cy="3657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2CA6E9-2D8C-47DD-9819-116AA494936F}"/>
              </a:ext>
            </a:extLst>
          </p:cNvPr>
          <p:cNvSpPr txBox="1"/>
          <p:nvPr/>
        </p:nvSpPr>
        <p:spPr>
          <a:xfrm>
            <a:off x="1881372" y="770941"/>
            <a:ext cx="1083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Raleway" panose="020B0503030101060003" pitchFamily="34" charset="0"/>
              </a:rPr>
              <a:t>Showed Up</a:t>
            </a:r>
          </a:p>
          <a:p>
            <a:pPr algn="ctr"/>
            <a:r>
              <a:rPr lang="en-US" sz="900" dirty="0">
                <a:solidFill>
                  <a:schemeClr val="bg1"/>
                </a:solidFill>
                <a:latin typeface="Raleway" panose="020B0503030101060003" pitchFamily="34" charset="0"/>
              </a:rPr>
              <a:t>Ready to Learn!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2C44E6-FC54-4583-BB85-37F644222F10}"/>
              </a:ext>
            </a:extLst>
          </p:cNvPr>
          <p:cNvSpPr txBox="1"/>
          <p:nvPr/>
        </p:nvSpPr>
        <p:spPr>
          <a:xfrm>
            <a:off x="1881372" y="2993441"/>
            <a:ext cx="1083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bg1"/>
                </a:solidFill>
                <a:latin typeface="Raleway" panose="020B0503030101060003" pitchFamily="34" charset="0"/>
              </a:rPr>
              <a:t>Listened</a:t>
            </a:r>
          </a:p>
          <a:p>
            <a:pPr algn="ctr"/>
            <a:r>
              <a:rPr lang="en-US" sz="900" dirty="0">
                <a:solidFill>
                  <a:schemeClr val="bg1"/>
                </a:solidFill>
                <a:latin typeface="Raleway" panose="020B0503030101060003" pitchFamily="34" charset="0"/>
              </a:rPr>
              <a:t>Attentively!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6068C5-1A34-4B53-AC31-E9FF02FA33AE}"/>
              </a:ext>
            </a:extLst>
          </p:cNvPr>
          <p:cNvSpPr txBox="1"/>
          <p:nvPr/>
        </p:nvSpPr>
        <p:spPr>
          <a:xfrm>
            <a:off x="726705" y="401609"/>
            <a:ext cx="1083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chemeClr val="bg1"/>
                </a:solidFill>
                <a:latin typeface="Raleway" panose="020B0503030101060003" pitchFamily="34" charset="0"/>
              </a:rPr>
              <a:t>“YOUR SCHOOL</a:t>
            </a:r>
            <a:br>
              <a:rPr lang="en-US" sz="900" b="1" dirty="0">
                <a:solidFill>
                  <a:schemeClr val="bg1"/>
                </a:solidFill>
                <a:latin typeface="Raleway" panose="020B0503030101060003" pitchFamily="34" charset="0"/>
              </a:rPr>
            </a:br>
            <a:r>
              <a:rPr lang="en-US" sz="900" b="1" dirty="0">
                <a:solidFill>
                  <a:schemeClr val="bg1"/>
                </a:solidFill>
                <a:latin typeface="Raleway" panose="020B0503030101060003" pitchFamily="34" charset="0"/>
              </a:rPr>
              <a:t>NAME HERE”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7185BC-EE7D-44BF-AAD4-F9215222AD30}"/>
              </a:ext>
            </a:extLst>
          </p:cNvPr>
          <p:cNvSpPr txBox="1"/>
          <p:nvPr/>
        </p:nvSpPr>
        <p:spPr>
          <a:xfrm>
            <a:off x="276050" y="955607"/>
            <a:ext cx="14361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Raleway" panose="020B0503030101060003" pitchFamily="34" charset="0"/>
              </a:rPr>
              <a:t>Keep Up The</a:t>
            </a:r>
            <a:br>
              <a:rPr lang="en-US" sz="1400" b="1" dirty="0">
                <a:solidFill>
                  <a:schemeClr val="bg1"/>
                </a:solidFill>
                <a:latin typeface="Raleway" panose="020B0503030101060003" pitchFamily="34" charset="0"/>
              </a:rPr>
            </a:br>
            <a:r>
              <a:rPr lang="en-US" sz="1400" b="1" dirty="0">
                <a:solidFill>
                  <a:schemeClr val="bg1"/>
                </a:solidFill>
                <a:latin typeface="Raleway" panose="020B0503030101060003" pitchFamily="34" charset="0"/>
              </a:rPr>
              <a:t>Good Work!!!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18AD4E-8ED7-4857-9CD7-30795C9A1AC5}"/>
              </a:ext>
            </a:extLst>
          </p:cNvPr>
          <p:cNvSpPr txBox="1"/>
          <p:nvPr/>
        </p:nvSpPr>
        <p:spPr>
          <a:xfrm>
            <a:off x="276049" y="2413000"/>
            <a:ext cx="143611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Raleway" panose="020B0503030101060003" pitchFamily="34" charset="0"/>
              </a:rPr>
              <a:t>Add any other notes here, school address, website, phone number, teacher name, etc.</a:t>
            </a:r>
          </a:p>
        </p:txBody>
      </p:sp>
      <p:pic>
        <p:nvPicPr>
          <p:cNvPr id="14" name="Graphic 13" descr="Winking face with solid fill with solid fill">
            <a:extLst>
              <a:ext uri="{FF2B5EF4-FFF2-40B4-BE49-F238E27FC236}">
                <a16:creationId xmlns:a16="http://schemas.microsoft.com/office/drawing/2014/main" id="{B00885CC-8FC1-46A8-914B-5BA60B189A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1550" y="1618207"/>
            <a:ext cx="401609" cy="401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406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103</Words>
  <Application>Microsoft Office PowerPoint</Application>
  <PresentationFormat>Custom</PresentationFormat>
  <Paragraphs>17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Gill Sans</vt:lpstr>
      <vt:lpstr>Raleway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Adam Pond</dc:creator>
  <cp:lastModifiedBy>Adam Pond</cp:lastModifiedBy>
  <cp:revision>4</cp:revision>
  <dcterms:created xsi:type="dcterms:W3CDTF">2021-04-26T18:59:08Z</dcterms:created>
  <dcterms:modified xsi:type="dcterms:W3CDTF">2021-04-26T19:19:12Z</dcterms:modified>
</cp:coreProperties>
</file>