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73" autoAdjust="0"/>
  </p:normalViewPr>
  <p:slideViewPr>
    <p:cSldViewPr snapToGrid="0">
      <p:cViewPr varScale="1">
        <p:scale>
          <a:sx n="72" d="100"/>
          <a:sy n="72" d="100"/>
        </p:scale>
        <p:origin x="30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8861D-B0D4-45F9-971D-4299C1049801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FC5820-24B5-418B-B5CE-BBC3407D3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79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 descr="Flask outline">
            <a:extLst>
              <a:ext uri="{FF2B5EF4-FFF2-40B4-BE49-F238E27FC236}">
                <a16:creationId xmlns:a16="http://schemas.microsoft.com/office/drawing/2014/main" id="{B227100C-D2E0-490C-8AE3-0673823B61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6582" y="5369376"/>
            <a:ext cx="727435" cy="727435"/>
          </a:xfrm>
          <a:prstGeom prst="rect">
            <a:avLst/>
          </a:prstGeom>
        </p:spPr>
      </p:pic>
      <p:pic>
        <p:nvPicPr>
          <p:cNvPr id="11" name="Graphic 10" descr="DNA outline">
            <a:extLst>
              <a:ext uri="{FF2B5EF4-FFF2-40B4-BE49-F238E27FC236}">
                <a16:creationId xmlns:a16="http://schemas.microsoft.com/office/drawing/2014/main" id="{F545E584-C0FD-4D6C-AF12-A55A9A3100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06921" y="7214691"/>
            <a:ext cx="700379" cy="700379"/>
          </a:xfrm>
          <a:prstGeom prst="rect">
            <a:avLst/>
          </a:prstGeom>
        </p:spPr>
      </p:pic>
      <p:pic>
        <p:nvPicPr>
          <p:cNvPr id="12" name="Graphic 11" descr="Nerve outline">
            <a:extLst>
              <a:ext uri="{FF2B5EF4-FFF2-40B4-BE49-F238E27FC236}">
                <a16:creationId xmlns:a16="http://schemas.microsoft.com/office/drawing/2014/main" id="{3D9B8C25-31A2-48BD-AAAF-0FC12E4FC2B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50100" y="4479099"/>
            <a:ext cx="457200" cy="457200"/>
          </a:xfrm>
          <a:prstGeom prst="rect">
            <a:avLst/>
          </a:prstGeom>
        </p:spPr>
      </p:pic>
      <p:pic>
        <p:nvPicPr>
          <p:cNvPr id="13" name="Graphic 12" descr="Flask outline">
            <a:extLst>
              <a:ext uri="{FF2B5EF4-FFF2-40B4-BE49-F238E27FC236}">
                <a16:creationId xmlns:a16="http://schemas.microsoft.com/office/drawing/2014/main" id="{C7BB05A5-7CC8-4D9B-9598-A68F9EF41B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2700" y="5102676"/>
            <a:ext cx="533400" cy="533400"/>
          </a:xfrm>
          <a:prstGeom prst="rect">
            <a:avLst/>
          </a:prstGeom>
        </p:spPr>
      </p:pic>
      <p:pic>
        <p:nvPicPr>
          <p:cNvPr id="14" name="Graphic 13" descr="Atom outline">
            <a:extLst>
              <a:ext uri="{FF2B5EF4-FFF2-40B4-BE49-F238E27FC236}">
                <a16:creationId xmlns:a16="http://schemas.microsoft.com/office/drawing/2014/main" id="{D79493F3-7085-4707-A5CB-611C2D81C80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338" y="3946544"/>
            <a:ext cx="471915" cy="471915"/>
          </a:xfrm>
          <a:prstGeom prst="rect">
            <a:avLst/>
          </a:prstGeom>
        </p:spPr>
      </p:pic>
      <p:pic>
        <p:nvPicPr>
          <p:cNvPr id="15" name="Graphic 14" descr="Microscope outline">
            <a:extLst>
              <a:ext uri="{FF2B5EF4-FFF2-40B4-BE49-F238E27FC236}">
                <a16:creationId xmlns:a16="http://schemas.microsoft.com/office/drawing/2014/main" id="{DE5FB587-17F4-4AB2-84E1-EE2EC5D0D82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19900" y="3662719"/>
            <a:ext cx="603996" cy="603996"/>
          </a:xfrm>
          <a:prstGeom prst="rect">
            <a:avLst/>
          </a:prstGeom>
        </p:spPr>
      </p:pic>
      <p:pic>
        <p:nvPicPr>
          <p:cNvPr id="16" name="Graphic 15" descr="Test tubes outline">
            <a:extLst>
              <a:ext uri="{FF2B5EF4-FFF2-40B4-BE49-F238E27FC236}">
                <a16:creationId xmlns:a16="http://schemas.microsoft.com/office/drawing/2014/main" id="{81575E53-73D6-45B0-83AD-A7E38AF41E4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540500" y="143689"/>
            <a:ext cx="558800" cy="558800"/>
          </a:xfrm>
          <a:prstGeom prst="rect">
            <a:avLst/>
          </a:prstGeom>
        </p:spPr>
      </p:pic>
      <p:pic>
        <p:nvPicPr>
          <p:cNvPr id="17" name="Graphic 16" descr="Atom outline">
            <a:extLst>
              <a:ext uri="{FF2B5EF4-FFF2-40B4-BE49-F238E27FC236}">
                <a16:creationId xmlns:a16="http://schemas.microsoft.com/office/drawing/2014/main" id="{49BD8701-A145-4DCD-A826-9CE23813F4B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87938" y="730804"/>
            <a:ext cx="471915" cy="471915"/>
          </a:xfrm>
          <a:prstGeom prst="rect">
            <a:avLst/>
          </a:prstGeom>
        </p:spPr>
      </p:pic>
      <p:pic>
        <p:nvPicPr>
          <p:cNvPr id="18" name="Graphic 17" descr="Microscope outline">
            <a:extLst>
              <a:ext uri="{FF2B5EF4-FFF2-40B4-BE49-F238E27FC236}">
                <a16:creationId xmlns:a16="http://schemas.microsoft.com/office/drawing/2014/main" id="{6D91FAB0-87D4-433A-99B9-526477739E0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7998" y="7139389"/>
            <a:ext cx="603996" cy="603996"/>
          </a:xfrm>
          <a:prstGeom prst="rect">
            <a:avLst/>
          </a:prstGeom>
        </p:spPr>
      </p:pic>
      <p:pic>
        <p:nvPicPr>
          <p:cNvPr id="19" name="Graphic 18" descr="Test tubes outline">
            <a:extLst>
              <a:ext uri="{FF2B5EF4-FFF2-40B4-BE49-F238E27FC236}">
                <a16:creationId xmlns:a16="http://schemas.microsoft.com/office/drawing/2014/main" id="{7BCF677B-2DF9-4B66-8693-FBBAC4A5001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48500" y="6361129"/>
            <a:ext cx="558800" cy="558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D76B45-DA8F-4C6B-9840-5890AAB3ECA5}"/>
              </a:ext>
            </a:extLst>
          </p:cNvPr>
          <p:cNvSpPr txBox="1"/>
          <p:nvPr userDrawn="1"/>
        </p:nvSpPr>
        <p:spPr>
          <a:xfrm>
            <a:off x="288098" y="9606026"/>
            <a:ext cx="34227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3F3F44"/>
                </a:solidFill>
                <a:latin typeface="Lato" panose="020F0502020204030203" pitchFamily="34" charset="0"/>
              </a:rPr>
              <a:t>©Model Teaching, 2022.  All Rights Reserved.</a:t>
            </a:r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054DC306-F119-4BCE-A0A4-7F8805BAC35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128" y="9522075"/>
            <a:ext cx="1647174" cy="34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41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D1F117F-5834-44D3-BABC-4A13DCF25DB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54536268-7FC3-4590-A69D-391E0FB88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79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D1F117F-5834-44D3-BABC-4A13DCF25DB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54536268-7FC3-4590-A69D-391E0FB88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41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D1F117F-5834-44D3-BABC-4A13DCF25DB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54536268-7FC3-4590-A69D-391E0FB88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1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  <a:prstGeom prst="rect">
            <a:avLst/>
          </a:prstGeo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D1F117F-5834-44D3-BABC-4A13DCF25DB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54536268-7FC3-4590-A69D-391E0FB88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2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D1F117F-5834-44D3-BABC-4A13DCF25DB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54536268-7FC3-4590-A69D-391E0FB88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9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D1F117F-5834-44D3-BABC-4A13DCF25DB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54536268-7FC3-4590-A69D-391E0FB88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0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D1F117F-5834-44D3-BABC-4A13DCF25DB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54536268-7FC3-4590-A69D-391E0FB88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6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D1F117F-5834-44D3-BABC-4A13DCF25DB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54536268-7FC3-4590-A69D-391E0FB88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86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D1F117F-5834-44D3-BABC-4A13DCF25DB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54536268-7FC3-4590-A69D-391E0FB88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86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D1F117F-5834-44D3-BABC-4A13DCF25DBB}" type="datetimeFigureOut">
              <a:rPr lang="en-US" smtClean="0"/>
              <a:t>10/6/2022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54536268-7FC3-4590-A69D-391E0FB88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04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1BCB0DDD-EB49-4422-A8C0-7CA98FE28CE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8" y="0"/>
            <a:ext cx="7672192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68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889B4D3-7570-4602-967D-490F29711662}"/>
              </a:ext>
            </a:extLst>
          </p:cNvPr>
          <p:cNvSpPr txBox="1"/>
          <p:nvPr/>
        </p:nvSpPr>
        <p:spPr>
          <a:xfrm>
            <a:off x="393700" y="203200"/>
            <a:ext cx="2095500" cy="1034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3F3F44"/>
                </a:solidFill>
                <a:latin typeface="Congenial Black" panose="020B0604020202020204" pitchFamily="2" charset="0"/>
              </a:rPr>
              <a:t>NAME: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3F3F44"/>
                </a:solidFill>
                <a:latin typeface="Congenial Black" panose="020B0604020202020204" pitchFamily="2" charset="0"/>
              </a:rPr>
              <a:t>DATE: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3F3F44"/>
                </a:solidFill>
                <a:latin typeface="Congenial Black" panose="020B0604020202020204" pitchFamily="2" charset="0"/>
              </a:rPr>
              <a:t>LAB NAME: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A09DC2-BAAD-4FC8-A749-7804F21C0CEA}"/>
              </a:ext>
            </a:extLst>
          </p:cNvPr>
          <p:cNvSpPr txBox="1"/>
          <p:nvPr/>
        </p:nvSpPr>
        <p:spPr>
          <a:xfrm>
            <a:off x="393700" y="1447800"/>
            <a:ext cx="2095500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3F3F44"/>
                </a:solidFill>
                <a:latin typeface="Congenial Black" panose="020B0604020202020204" pitchFamily="2" charset="0"/>
              </a:rPr>
              <a:t>PROBLEM: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1A9606-C120-43A6-A0F5-CC645BC9CB84}"/>
              </a:ext>
            </a:extLst>
          </p:cNvPr>
          <p:cNvSpPr txBox="1"/>
          <p:nvPr/>
        </p:nvSpPr>
        <p:spPr>
          <a:xfrm>
            <a:off x="393700" y="2819400"/>
            <a:ext cx="2095500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3F3F44"/>
                </a:solidFill>
                <a:latin typeface="Congenial Black" panose="020B0604020202020204" pitchFamily="2" charset="0"/>
              </a:rPr>
              <a:t>OBSERVATIONS: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EC299B-8858-462F-A69E-58BD7F9D35E0}"/>
              </a:ext>
            </a:extLst>
          </p:cNvPr>
          <p:cNvSpPr txBox="1"/>
          <p:nvPr/>
        </p:nvSpPr>
        <p:spPr>
          <a:xfrm>
            <a:off x="393700" y="4563997"/>
            <a:ext cx="2095500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3F3F44"/>
                </a:solidFill>
                <a:latin typeface="Congenial Black" panose="020B0604020202020204" pitchFamily="2" charset="0"/>
              </a:rPr>
              <a:t>HYPOTHESIS: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878B42-6514-4C01-A820-57FFBC26E4FB}"/>
              </a:ext>
            </a:extLst>
          </p:cNvPr>
          <p:cNvSpPr txBox="1"/>
          <p:nvPr/>
        </p:nvSpPr>
        <p:spPr>
          <a:xfrm>
            <a:off x="393700" y="6438900"/>
            <a:ext cx="70866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3F3F44"/>
                </a:solidFill>
                <a:latin typeface="Congenial Black" panose="020B0604020202020204" pitchFamily="2" charset="0"/>
              </a:rPr>
              <a:t>CONDUCT THE EXPERIMENT:</a:t>
            </a:r>
          </a:p>
          <a:p>
            <a:r>
              <a:rPr lang="en-US" sz="1050" dirty="0">
                <a:solidFill>
                  <a:srgbClr val="3F3F44"/>
                </a:solidFill>
                <a:latin typeface="Congenial Black" panose="020B0604020202020204" pitchFamily="2" charset="0"/>
              </a:rPr>
              <a:t>Record your materials, your experimental design, and the procedures you followed.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C5745C-2AE3-4473-81C7-E55DD351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574800" y="1733146"/>
            <a:ext cx="58166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21C95FF-82A4-4712-BAEF-C3DFAF22F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20252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63693B3-DCA7-4674-B398-13FE23FAE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955800" y="3103497"/>
            <a:ext cx="54356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BC548-6CC9-41C2-8CA1-173DE7CB5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3395597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4EEB7E-531B-417C-A8C1-C7ABC0FB5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676400" y="4819246"/>
            <a:ext cx="57150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B3D0498-B6AF-466F-94F8-113DAC2D2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51494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6BD8EE9-F984-4B75-A645-5687873C3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23427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A8AE1DE-1112-40C7-966F-6B2F31E06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26983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07A84E8-6D26-4A9D-9E65-125A1A4F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37397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13A9C72-C73E-4920-AA5F-75131DFDC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40699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DFB5100-271D-496F-BCD9-C43EDF6E3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54923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C25EAA3-A7F7-43A1-8EC0-BD52D2F6D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58606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FB7C470-5E95-4B02-B66D-58A590AF4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62289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FC331C2-105F-4882-BF24-9C5D31168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4442943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266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D5F19DD-B552-4E47-B777-38A949D85337}"/>
              </a:ext>
            </a:extLst>
          </p:cNvPr>
          <p:cNvSpPr txBox="1"/>
          <p:nvPr/>
        </p:nvSpPr>
        <p:spPr>
          <a:xfrm>
            <a:off x="393700" y="3568595"/>
            <a:ext cx="6070600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3F3F44"/>
                </a:solidFill>
                <a:latin typeface="Congenial Black" panose="020B0604020202020204" pitchFamily="2" charset="0"/>
              </a:rPr>
              <a:t>ANALYZE THE DATA: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B7E2F3-1681-48CC-979D-3AC1B1A9C1C5}"/>
              </a:ext>
            </a:extLst>
          </p:cNvPr>
          <p:cNvSpPr txBox="1"/>
          <p:nvPr/>
        </p:nvSpPr>
        <p:spPr>
          <a:xfrm>
            <a:off x="393700" y="6488886"/>
            <a:ext cx="2095500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3F3F44"/>
                </a:solidFill>
                <a:latin typeface="Congenial Black" panose="020B0604020202020204" pitchFamily="2" charset="0"/>
              </a:rPr>
              <a:t>CONCLUSION: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298B6B-5579-4ACE-8335-72299F84C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70417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EEA3B70-BF51-4246-920B-2A564C56A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73465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5244833-66DD-4577-829A-0AC870852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76386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5979B0A-9444-4FED-89CD-ED317D5FF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79180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BB8967BD-1214-4B8C-98F5-1C576E1145C4}"/>
              </a:ext>
            </a:extLst>
          </p:cNvPr>
          <p:cNvSpPr txBox="1"/>
          <p:nvPr/>
        </p:nvSpPr>
        <p:spPr>
          <a:xfrm>
            <a:off x="520700" y="519885"/>
            <a:ext cx="2095500" cy="388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3F3F44"/>
                </a:solidFill>
                <a:latin typeface="Congenial Black" panose="020B0604020202020204" pitchFamily="2" charset="0"/>
              </a:rPr>
              <a:t>COLLECT DATA: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FD17901-45E8-4A08-8353-38FAEBA21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82482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02E8E3F-97D0-444B-B99D-7971C646B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85530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24DE4FD-F117-46AD-A74A-BD86746D4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88451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E05E01B-EEB3-49EE-AE6B-52E188BC5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0700" y="9124546"/>
            <a:ext cx="6870700" cy="0"/>
          </a:xfrm>
          <a:prstGeom prst="line">
            <a:avLst/>
          </a:prstGeom>
          <a:ln>
            <a:solidFill>
              <a:srgbClr val="3F3F4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554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40</Words>
  <Application>Microsoft Office PowerPoint</Application>
  <PresentationFormat>Custom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Congenial Black</vt:lpstr>
      <vt:lpstr>Lato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Pond</dc:creator>
  <cp:lastModifiedBy>Adam Pond</cp:lastModifiedBy>
  <cp:revision>8</cp:revision>
  <dcterms:created xsi:type="dcterms:W3CDTF">2022-04-11T17:57:20Z</dcterms:created>
  <dcterms:modified xsi:type="dcterms:W3CDTF">2022-10-06T20:23:20Z</dcterms:modified>
</cp:coreProperties>
</file>