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44"/>
    <a:srgbClr val="F04642"/>
    <a:srgbClr val="EE073F"/>
    <a:srgbClr val="E27070"/>
    <a:srgbClr val="ED7D31"/>
    <a:srgbClr val="D73D3D"/>
    <a:srgbClr val="E3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 snapToGrid="0">
      <p:cViewPr varScale="1">
        <p:scale>
          <a:sx n="22" d="100"/>
          <a:sy n="22" d="100"/>
        </p:scale>
        <p:origin x="18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7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75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64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24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661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86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96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166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734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399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81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3CF19-2D2F-403E-ACD0-E756DC895366}" type="datetimeFigureOut">
              <a:rPr lang="en-US" smtClean="0"/>
              <a:t>3/19/2024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480DC-3767-4018-AEDD-628BD8C242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48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85000"/>
                <a:alpha val="64000"/>
              </a:schemeClr>
            </a:gs>
            <a:gs pos="100000">
              <a:schemeClr val="bg1">
                <a:lumMod val="75000"/>
                <a:alpha val="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BB455EC-5C8D-7E95-2CFF-A685DE3D54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860" y="804574"/>
            <a:ext cx="4528258" cy="4377314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AE275424-854F-1E27-6A7F-08708FDC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31127" y="764078"/>
            <a:ext cx="40439915" cy="31622033"/>
            <a:chOff x="1831127" y="764078"/>
            <a:chExt cx="40439915" cy="31622033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8CFEE9DB-AECF-4B42-8D6A-ACAA169D5191}"/>
                </a:ext>
              </a:extLst>
            </p:cNvPr>
            <p:cNvGrpSpPr/>
            <p:nvPr/>
          </p:nvGrpSpPr>
          <p:grpSpPr>
            <a:xfrm>
              <a:off x="1831127" y="764078"/>
              <a:ext cx="40439915" cy="29687470"/>
              <a:chOff x="1831127" y="764078"/>
              <a:chExt cx="40439915" cy="29687470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A67553D6-3DA6-EB4E-7094-690BAD3AEB6E}"/>
                  </a:ext>
                </a:extLst>
              </p:cNvPr>
              <p:cNvGrpSpPr/>
              <p:nvPr/>
            </p:nvGrpSpPr>
            <p:grpSpPr>
              <a:xfrm rot="10800000">
                <a:off x="31097027" y="1537846"/>
                <a:ext cx="10081090" cy="2741348"/>
                <a:chOff x="5293895" y="2237873"/>
                <a:chExt cx="10972800" cy="2983831"/>
              </a:xfrm>
              <a:solidFill>
                <a:srgbClr val="F04642"/>
              </a:solidFill>
              <a:effectLst>
                <a:outerShdw blurRad="431800" dist="3810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5" name="Arrow: Chevron 14">
                  <a:extLst>
                    <a:ext uri="{FF2B5EF4-FFF2-40B4-BE49-F238E27FC236}">
                      <a16:creationId xmlns:a16="http://schemas.microsoft.com/office/drawing/2014/main" id="{A66B3AE7-DB30-81A7-6447-FD99FA93490E}"/>
                    </a:ext>
                  </a:extLst>
                </p:cNvPr>
                <p:cNvSpPr/>
                <p:nvPr/>
              </p:nvSpPr>
              <p:spPr>
                <a:xfrm>
                  <a:off x="5293895" y="2237873"/>
                  <a:ext cx="10972800" cy="2983831"/>
                </a:xfrm>
                <a:prstGeom prst="chevr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6" name="Arrow: Chevron 15">
                  <a:extLst>
                    <a:ext uri="{FF2B5EF4-FFF2-40B4-BE49-F238E27FC236}">
                      <a16:creationId xmlns:a16="http://schemas.microsoft.com/office/drawing/2014/main" id="{C4CBD6C8-B1E6-153D-4D23-D2C6591BF060}"/>
                    </a:ext>
                  </a:extLst>
                </p:cNvPr>
                <p:cNvSpPr/>
                <p:nvPr/>
              </p:nvSpPr>
              <p:spPr>
                <a:xfrm>
                  <a:off x="5896635" y="2479805"/>
                  <a:ext cx="9767320" cy="2419322"/>
                </a:xfrm>
                <a:prstGeom prst="chevron">
                  <a:avLst/>
                </a:prstGeom>
                <a:grpFill/>
                <a:ln>
                  <a:solidFill>
                    <a:schemeClr val="bg1"/>
                  </a:solidFill>
                  <a:prstDash val="lg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2E60397-679C-EB73-D14B-85F4EF239315}"/>
                  </a:ext>
                </a:extLst>
              </p:cNvPr>
              <p:cNvGrpSpPr/>
              <p:nvPr/>
            </p:nvGrpSpPr>
            <p:grpSpPr>
              <a:xfrm>
                <a:off x="8614615" y="1537846"/>
                <a:ext cx="11862566" cy="2741348"/>
                <a:chOff x="5293895" y="2237873"/>
                <a:chExt cx="10972800" cy="2983831"/>
              </a:xfrm>
              <a:solidFill>
                <a:srgbClr val="F04642"/>
              </a:solidFill>
              <a:effectLst>
                <a:outerShdw blurRad="431800" dist="3810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9" name="Arrow: Chevron 8">
                  <a:extLst>
                    <a:ext uri="{FF2B5EF4-FFF2-40B4-BE49-F238E27FC236}">
                      <a16:creationId xmlns:a16="http://schemas.microsoft.com/office/drawing/2014/main" id="{D5C08DA7-E3C7-3576-BC96-E6F804BF3FE4}"/>
                    </a:ext>
                  </a:extLst>
                </p:cNvPr>
                <p:cNvSpPr/>
                <p:nvPr/>
              </p:nvSpPr>
              <p:spPr>
                <a:xfrm>
                  <a:off x="5293895" y="2237873"/>
                  <a:ext cx="10972800" cy="2983831"/>
                </a:xfrm>
                <a:prstGeom prst="chevron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" name="Arrow: Chevron 9">
                  <a:extLst>
                    <a:ext uri="{FF2B5EF4-FFF2-40B4-BE49-F238E27FC236}">
                      <a16:creationId xmlns:a16="http://schemas.microsoft.com/office/drawing/2014/main" id="{FDB9EB8A-B08E-7A87-E9C7-478CE26DADFA}"/>
                    </a:ext>
                  </a:extLst>
                </p:cNvPr>
                <p:cNvSpPr/>
                <p:nvPr/>
              </p:nvSpPr>
              <p:spPr>
                <a:xfrm>
                  <a:off x="5896635" y="2479805"/>
                  <a:ext cx="9767320" cy="2419322"/>
                </a:xfrm>
                <a:prstGeom prst="chevron">
                  <a:avLst/>
                </a:prstGeom>
                <a:grpFill/>
                <a:ln>
                  <a:solidFill>
                    <a:schemeClr val="bg1"/>
                  </a:solidFill>
                  <a:prstDash val="lg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7837FC9A-4242-1A5A-E183-41FB8619E01D}"/>
                  </a:ext>
                </a:extLst>
              </p:cNvPr>
              <p:cNvSpPr/>
              <p:nvPr/>
            </p:nvSpPr>
            <p:spPr>
              <a:xfrm>
                <a:off x="18559892" y="764078"/>
                <a:ext cx="19145228" cy="4377315"/>
              </a:xfrm>
              <a:prstGeom prst="rect">
                <a:avLst/>
              </a:prstGeom>
              <a:solidFill>
                <a:srgbClr val="E27070"/>
              </a:solidFill>
              <a:ln>
                <a:noFill/>
              </a:ln>
              <a:effectLst>
                <a:outerShdw blurRad="381000" dist="342900" dir="39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D9265677-714F-826F-3534-365D10DF7168}"/>
                  </a:ext>
                </a:extLst>
              </p:cNvPr>
              <p:cNvSpPr/>
              <p:nvPr/>
            </p:nvSpPr>
            <p:spPr>
              <a:xfrm>
                <a:off x="18858345" y="1052074"/>
                <a:ext cx="18499501" cy="3801322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  <a:prstDash val="lgDash"/>
              </a:ln>
              <a:effectLst>
                <a:outerShdw blurRad="381000" dist="342900" dir="39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dirty="0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1414695-5D56-47BD-E50B-115FE737B776}"/>
                  </a:ext>
                </a:extLst>
              </p:cNvPr>
              <p:cNvSpPr txBox="1"/>
              <p:nvPr/>
            </p:nvSpPr>
            <p:spPr>
              <a:xfrm>
                <a:off x="19825567" y="1537845"/>
                <a:ext cx="16528514" cy="2277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chemeClr val="bg1"/>
                    </a:solidFill>
                    <a:latin typeface="Poppins Black" panose="00000A00000000000000" pitchFamily="2" charset="0"/>
                    <a:cs typeface="Poppins Black" panose="00000A00000000000000" pitchFamily="2" charset="0"/>
                  </a:rPr>
                  <a:t>Title of Your Poster</a:t>
                </a:r>
              </a:p>
              <a:p>
                <a:pPr algn="ctr"/>
                <a:r>
                  <a:rPr lang="en-US" sz="5400" b="1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Sub Title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9562F83-EF37-B2FA-F6A2-72AD777A3A98}"/>
                  </a:ext>
                </a:extLst>
              </p:cNvPr>
              <p:cNvSpPr txBox="1"/>
              <p:nvPr/>
            </p:nvSpPr>
            <p:spPr>
              <a:xfrm>
                <a:off x="10726008" y="2090543"/>
                <a:ext cx="7480723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Student Name</a:t>
                </a:r>
              </a:p>
              <a:p>
                <a:r>
                  <a:rPr lang="en-US" sz="44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rPr>
                  <a:t>Class/Teacher Name</a:t>
                </a:r>
              </a:p>
            </p:txBody>
          </p:sp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EE89605A-F6C7-356C-A48B-CAACD13F75D1}"/>
                  </a:ext>
                </a:extLst>
              </p:cNvPr>
              <p:cNvSpPr/>
              <p:nvPr/>
            </p:nvSpPr>
            <p:spPr>
              <a:xfrm>
                <a:off x="1831127" y="7379940"/>
                <a:ext cx="13077217" cy="10290605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rIns="731520" rtlCol="0" anchor="t" anchorCtr="0"/>
              <a:lstStyle/>
              <a:p>
                <a:endParaRPr lang="en-US" sz="3200" dirty="0">
                  <a:solidFill>
                    <a:srgbClr val="3F3F44"/>
                  </a:solidFill>
                </a:endParaRPr>
              </a:p>
              <a:p>
                <a:endParaRPr lang="en-US" sz="3200" dirty="0">
                  <a:solidFill>
                    <a:srgbClr val="3F3F44"/>
                  </a:solidFill>
                </a:endParaRPr>
              </a:p>
              <a:p>
                <a:endParaRPr lang="en-US" sz="4500" dirty="0">
                  <a:solidFill>
                    <a:srgbClr val="3F3F44"/>
                  </a:solidFill>
                </a:endParaRPr>
              </a:p>
              <a:p>
                <a:r>
                  <a:rPr lang="en-US" sz="4500" dirty="0">
                    <a:solidFill>
                      <a:srgbClr val="3F3F44"/>
                    </a:solidFill>
                  </a:rPr>
                  <a:t>Insert your introduction here</a:t>
                </a:r>
              </a:p>
              <a:p>
                <a:endParaRPr lang="en-US" sz="4500" dirty="0">
                  <a:solidFill>
                    <a:srgbClr val="3F3F44"/>
                  </a:solidFill>
                </a:endParaRPr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229601A3-7FCA-E6E9-CEE8-BEE83523EB06}"/>
                  </a:ext>
                </a:extLst>
              </p:cNvPr>
              <p:cNvSpPr/>
              <p:nvPr/>
            </p:nvSpPr>
            <p:spPr>
              <a:xfrm>
                <a:off x="1831127" y="20371193"/>
                <a:ext cx="13077217" cy="10080355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rIns="731520" rtlCol="0" anchor="t" anchorCtr="0"/>
              <a:lstStyle/>
              <a:p>
                <a:endParaRPr lang="en-US" sz="4500" dirty="0">
                  <a:solidFill>
                    <a:srgbClr val="3F3F44"/>
                  </a:solidFill>
                </a:endParaRPr>
              </a:p>
              <a:p>
                <a:endParaRPr lang="en-US" sz="4500" dirty="0">
                  <a:solidFill>
                    <a:srgbClr val="3F3F44"/>
                  </a:solidFill>
                </a:endParaRPr>
              </a:p>
              <a:p>
                <a:r>
                  <a:rPr lang="en-US" sz="4500" dirty="0">
                    <a:solidFill>
                      <a:srgbClr val="3F3F44"/>
                    </a:solidFill>
                  </a:rPr>
                  <a:t>Insert your materials and methods here</a:t>
                </a:r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407DF6A2-20F4-60F9-E491-94F19663501F}"/>
                  </a:ext>
                </a:extLst>
              </p:cNvPr>
              <p:cNvGrpSpPr/>
              <p:nvPr/>
            </p:nvGrpSpPr>
            <p:grpSpPr>
              <a:xfrm>
                <a:off x="2564462" y="6177079"/>
                <a:ext cx="11610546" cy="2149758"/>
                <a:chOff x="3496823" y="11269581"/>
                <a:chExt cx="20427730" cy="4670544"/>
              </a:xfrm>
              <a:solidFill>
                <a:schemeClr val="accent1"/>
              </a:solidFill>
            </p:grpSpPr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3FD94FBF-E88A-00D2-213E-1EDE3E6C8B1D}"/>
                    </a:ext>
                  </a:extLst>
                </p:cNvPr>
                <p:cNvSpPr/>
                <p:nvPr/>
              </p:nvSpPr>
              <p:spPr>
                <a:xfrm>
                  <a:off x="3496823" y="11269581"/>
                  <a:ext cx="20427730" cy="4670544"/>
                </a:xfrm>
                <a:prstGeom prst="rect">
                  <a:avLst/>
                </a:prstGeom>
                <a:grpFill/>
                <a:ln>
                  <a:noFill/>
                </a:ln>
                <a:effectLst>
                  <a:outerShdw blurRad="381000" dist="342900" dir="39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dirty="0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5CCF0D76-E94D-D66A-6970-A90629422177}"/>
                    </a:ext>
                  </a:extLst>
                </p:cNvPr>
                <p:cNvSpPr/>
                <p:nvPr/>
              </p:nvSpPr>
              <p:spPr>
                <a:xfrm>
                  <a:off x="3815269" y="11716784"/>
                  <a:ext cx="19738747" cy="3738562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  <a:prstDash val="lgDash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dirty="0"/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AD185533-3824-5986-2A23-9B369CBB5CFD}"/>
                    </a:ext>
                  </a:extLst>
                </p:cNvPr>
                <p:cNvSpPr txBox="1"/>
                <p:nvPr/>
              </p:nvSpPr>
              <p:spPr>
                <a:xfrm>
                  <a:off x="4847282" y="12095181"/>
                  <a:ext cx="17635728" cy="33433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dirty="0">
                      <a:solidFill>
                        <a:schemeClr val="bg1"/>
                      </a:solidFill>
                      <a:latin typeface="Poppins Black" panose="00000A00000000000000" pitchFamily="2" charset="0"/>
                      <a:cs typeface="Poppins Black" panose="00000A00000000000000" pitchFamily="2" charset="0"/>
                    </a:rPr>
                    <a:t>Introduction</a:t>
                  </a:r>
                  <a:br>
                    <a:rPr lang="en-US" sz="5400" dirty="0">
                      <a:solidFill>
                        <a:schemeClr val="bg1"/>
                      </a:solidFill>
                      <a:latin typeface="Poppins Black" panose="00000A00000000000000" pitchFamily="2" charset="0"/>
                      <a:cs typeface="Poppins Black" panose="00000A00000000000000" pitchFamily="2" charset="0"/>
                    </a:rPr>
                  </a:br>
                  <a:r>
                    <a:rPr lang="en-US" sz="4000" dirty="0">
                      <a:solidFill>
                        <a:schemeClr val="bg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Insert Text Here</a:t>
                  </a:r>
                  <a:endParaRPr lang="en-US" sz="5400" dirty="0">
                    <a:solidFill>
                      <a:schemeClr val="bg1"/>
                    </a:solidFill>
                    <a:latin typeface="Poppins" panose="00000500000000000000" pitchFamily="2" charset="0"/>
                    <a:cs typeface="Poppins" panose="00000500000000000000" pitchFamily="2" charset="0"/>
                  </a:endParaRP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AF02AC8A-E95A-9D9B-3881-AB522168AB58}"/>
                  </a:ext>
                </a:extLst>
              </p:cNvPr>
              <p:cNvGrpSpPr/>
              <p:nvPr/>
            </p:nvGrpSpPr>
            <p:grpSpPr>
              <a:xfrm>
                <a:off x="2353860" y="18869602"/>
                <a:ext cx="11610546" cy="2149758"/>
                <a:chOff x="3496823" y="11269581"/>
                <a:chExt cx="20427730" cy="4670544"/>
              </a:xfrm>
              <a:solidFill>
                <a:srgbClr val="ED7D31"/>
              </a:solidFill>
            </p:grpSpPr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C8C936E7-D8CB-D386-1E59-7C4537333BED}"/>
                    </a:ext>
                  </a:extLst>
                </p:cNvPr>
                <p:cNvSpPr/>
                <p:nvPr/>
              </p:nvSpPr>
              <p:spPr>
                <a:xfrm>
                  <a:off x="3496823" y="11269581"/>
                  <a:ext cx="20427730" cy="4670544"/>
                </a:xfrm>
                <a:prstGeom prst="rect">
                  <a:avLst/>
                </a:prstGeom>
                <a:grpFill/>
                <a:ln>
                  <a:noFill/>
                </a:ln>
                <a:effectLst>
                  <a:outerShdw blurRad="381000" dist="342900" dir="39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dirty="0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BB1AE227-1C81-17B5-E293-B9589727EFE6}"/>
                    </a:ext>
                  </a:extLst>
                </p:cNvPr>
                <p:cNvSpPr/>
                <p:nvPr/>
              </p:nvSpPr>
              <p:spPr>
                <a:xfrm>
                  <a:off x="3815269" y="11716784"/>
                  <a:ext cx="19738747" cy="3738562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  <a:prstDash val="lgDash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dirty="0"/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82D9F445-3B61-7DE4-DE9C-0AE34AE3891A}"/>
                    </a:ext>
                  </a:extLst>
                </p:cNvPr>
                <p:cNvSpPr txBox="1"/>
                <p:nvPr/>
              </p:nvSpPr>
              <p:spPr>
                <a:xfrm>
                  <a:off x="4847282" y="12095181"/>
                  <a:ext cx="17635728" cy="3343363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dirty="0">
                      <a:solidFill>
                        <a:schemeClr val="bg1"/>
                      </a:solidFill>
                      <a:latin typeface="Poppins Black" panose="00000A00000000000000" pitchFamily="2" charset="0"/>
                      <a:cs typeface="Poppins Black" panose="00000A00000000000000" pitchFamily="2" charset="0"/>
                    </a:rPr>
                    <a:t>Materials &amp; Methods</a:t>
                  </a:r>
                </a:p>
                <a:p>
                  <a:pPr algn="ctr"/>
                  <a:r>
                    <a:rPr lang="en-US" sz="4000" dirty="0">
                      <a:solidFill>
                        <a:schemeClr val="bg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Insert Text Here</a:t>
                  </a:r>
                  <a:endParaRPr lang="en-US" sz="4000" dirty="0">
                    <a:solidFill>
                      <a:schemeClr val="bg1"/>
                    </a:solidFill>
                    <a:latin typeface="Poppins Black" panose="00000A00000000000000" pitchFamily="2" charset="0"/>
                    <a:cs typeface="Poppins Black" panose="00000A00000000000000" pitchFamily="2" charset="0"/>
                  </a:endParaRPr>
                </a:p>
              </p:txBody>
            </p:sp>
          </p:grp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C01BFB93-9D2C-C543-B58A-FB865CAE1D75}"/>
                  </a:ext>
                </a:extLst>
              </p:cNvPr>
              <p:cNvSpPr/>
              <p:nvPr/>
            </p:nvSpPr>
            <p:spPr>
              <a:xfrm>
                <a:off x="15494912" y="7486466"/>
                <a:ext cx="13077217" cy="22965082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rIns="731520" rtlCol="0" anchor="t" anchorCtr="0"/>
              <a:lstStyle/>
              <a:p>
                <a:endParaRPr lang="en-US" sz="4500" dirty="0">
                  <a:solidFill>
                    <a:srgbClr val="3F3F44"/>
                  </a:solidFill>
                </a:endParaRPr>
              </a:p>
              <a:p>
                <a:endParaRPr lang="en-US" sz="4500" dirty="0">
                  <a:solidFill>
                    <a:srgbClr val="3F3F44"/>
                  </a:solidFill>
                </a:endParaRPr>
              </a:p>
              <a:p>
                <a:endParaRPr lang="en-US" sz="4500" dirty="0">
                  <a:solidFill>
                    <a:srgbClr val="3F3F44"/>
                  </a:solidFill>
                </a:endParaRPr>
              </a:p>
              <a:p>
                <a:r>
                  <a:rPr lang="en-US" sz="4500" dirty="0">
                    <a:solidFill>
                      <a:srgbClr val="3F3F44"/>
                    </a:solidFill>
                  </a:rPr>
                  <a:t>Insert your data &amp; results here</a:t>
                </a:r>
              </a:p>
            </p:txBody>
          </p:sp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219101EA-2A36-A0DC-13EE-A3481055028B}"/>
                  </a:ext>
                </a:extLst>
              </p:cNvPr>
              <p:cNvSpPr/>
              <p:nvPr/>
            </p:nvSpPr>
            <p:spPr>
              <a:xfrm>
                <a:off x="29193825" y="7486464"/>
                <a:ext cx="13077217" cy="13291851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rIns="731520" rtlCol="0" anchor="t" anchorCtr="0"/>
              <a:lstStyle/>
              <a:p>
                <a:endParaRPr lang="en-US" sz="4500" dirty="0">
                  <a:solidFill>
                    <a:srgbClr val="3F3F44"/>
                  </a:solidFill>
                </a:endParaRPr>
              </a:p>
              <a:p>
                <a:endParaRPr lang="en-US" sz="4500" dirty="0">
                  <a:solidFill>
                    <a:srgbClr val="3F3F44"/>
                  </a:solidFill>
                </a:endParaRPr>
              </a:p>
              <a:p>
                <a:endParaRPr lang="en-US" sz="4500" dirty="0">
                  <a:solidFill>
                    <a:srgbClr val="3F3F44"/>
                  </a:solidFill>
                </a:endParaRPr>
              </a:p>
              <a:p>
                <a:r>
                  <a:rPr lang="en-US" sz="4500" dirty="0">
                    <a:solidFill>
                      <a:srgbClr val="3F3F44"/>
                    </a:solidFill>
                  </a:rPr>
                  <a:t>Insert your conclusions here</a:t>
                </a:r>
              </a:p>
              <a:p>
                <a:endParaRPr lang="en-US" sz="4500" dirty="0">
                  <a:solidFill>
                    <a:srgbClr val="3F3F44"/>
                  </a:solidFill>
                </a:endParaRPr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7979337D-4BFE-7069-486A-2E408C90A94F}"/>
                  </a:ext>
                </a:extLst>
              </p:cNvPr>
              <p:cNvGrpSpPr/>
              <p:nvPr/>
            </p:nvGrpSpPr>
            <p:grpSpPr>
              <a:xfrm>
                <a:off x="15880584" y="6177079"/>
                <a:ext cx="12305872" cy="2278502"/>
                <a:chOff x="3496823" y="11269581"/>
                <a:chExt cx="20427730" cy="4670544"/>
              </a:xfrm>
              <a:solidFill>
                <a:srgbClr val="00B0F0"/>
              </a:solidFill>
            </p:grpSpPr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FA80C20D-C86A-D82D-22B5-A103BD4979EB}"/>
                    </a:ext>
                  </a:extLst>
                </p:cNvPr>
                <p:cNvSpPr/>
                <p:nvPr/>
              </p:nvSpPr>
              <p:spPr>
                <a:xfrm>
                  <a:off x="3496823" y="11269581"/>
                  <a:ext cx="20427730" cy="4670544"/>
                </a:xfrm>
                <a:prstGeom prst="rect">
                  <a:avLst/>
                </a:prstGeom>
                <a:grpFill/>
                <a:ln>
                  <a:noFill/>
                </a:ln>
                <a:effectLst>
                  <a:outerShdw blurRad="381000" dist="342900" dir="39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dirty="0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02A4FBFF-4D36-214E-8397-169EDDF829B0}"/>
                    </a:ext>
                  </a:extLst>
                </p:cNvPr>
                <p:cNvSpPr/>
                <p:nvPr/>
              </p:nvSpPr>
              <p:spPr>
                <a:xfrm>
                  <a:off x="3815269" y="11716784"/>
                  <a:ext cx="19738747" cy="3738562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  <a:prstDash val="lgDash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dirty="0"/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466DE291-14EE-316A-CE57-48C4FE6CAB7A}"/>
                    </a:ext>
                  </a:extLst>
                </p:cNvPr>
                <p:cNvSpPr txBox="1"/>
                <p:nvPr/>
              </p:nvSpPr>
              <p:spPr>
                <a:xfrm>
                  <a:off x="4847283" y="12095181"/>
                  <a:ext cx="17635729" cy="315445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dirty="0">
                      <a:solidFill>
                        <a:schemeClr val="bg1"/>
                      </a:solidFill>
                      <a:latin typeface="Poppins Black" panose="00000A00000000000000" pitchFamily="2" charset="0"/>
                      <a:cs typeface="Poppins Black" panose="00000A00000000000000" pitchFamily="2" charset="0"/>
                    </a:rPr>
                    <a:t>Data &amp; Results</a:t>
                  </a:r>
                  <a:br>
                    <a:rPr lang="en-US" sz="5400" dirty="0">
                      <a:solidFill>
                        <a:schemeClr val="bg1"/>
                      </a:solidFill>
                      <a:latin typeface="Poppins Black" panose="00000A00000000000000" pitchFamily="2" charset="0"/>
                      <a:cs typeface="Poppins Black" panose="00000A00000000000000" pitchFamily="2" charset="0"/>
                    </a:rPr>
                  </a:br>
                  <a:r>
                    <a:rPr lang="en-US" sz="4000" dirty="0">
                      <a:solidFill>
                        <a:schemeClr val="bg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Insert Text Here</a:t>
                  </a:r>
                  <a:endParaRPr lang="en-US" sz="5400" dirty="0">
                    <a:solidFill>
                      <a:schemeClr val="bg1"/>
                    </a:solidFill>
                    <a:latin typeface="Poppins Black" panose="00000A00000000000000" pitchFamily="2" charset="0"/>
                    <a:cs typeface="Poppins Black" panose="00000A00000000000000" pitchFamily="2" charset="0"/>
                  </a:endParaRPr>
                </a:p>
              </p:txBody>
            </p:sp>
          </p:grp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789D94AD-B98D-E486-C8CE-1858BAB3BB7D}"/>
                  </a:ext>
                </a:extLst>
              </p:cNvPr>
              <p:cNvSpPr/>
              <p:nvPr/>
            </p:nvSpPr>
            <p:spPr>
              <a:xfrm>
                <a:off x="29193825" y="23328037"/>
                <a:ext cx="13077217" cy="7123511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31520" rIns="731520" rtlCol="0" anchor="t" anchorCtr="0"/>
              <a:lstStyle/>
              <a:p>
                <a:endParaRPr lang="en-US" sz="4500" dirty="0">
                  <a:solidFill>
                    <a:srgbClr val="3F3F44"/>
                  </a:solidFill>
                </a:endParaRPr>
              </a:p>
              <a:p>
                <a:endParaRPr lang="en-US" sz="4500" dirty="0">
                  <a:solidFill>
                    <a:srgbClr val="3F3F44"/>
                  </a:solidFill>
                </a:endParaRPr>
              </a:p>
              <a:p>
                <a:r>
                  <a:rPr lang="en-US" sz="4500" dirty="0">
                    <a:solidFill>
                      <a:srgbClr val="3F3F44"/>
                    </a:solidFill>
                  </a:rPr>
                  <a:t>Insert your references here</a:t>
                </a:r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330AB690-B871-B42B-D045-AC0099982ED5}"/>
                  </a:ext>
                </a:extLst>
              </p:cNvPr>
              <p:cNvGrpSpPr/>
              <p:nvPr/>
            </p:nvGrpSpPr>
            <p:grpSpPr>
              <a:xfrm>
                <a:off x="29579497" y="6177079"/>
                <a:ext cx="12305872" cy="2278502"/>
                <a:chOff x="3496823" y="11269581"/>
                <a:chExt cx="20427730" cy="4670544"/>
              </a:xfrm>
              <a:solidFill>
                <a:srgbClr val="EE073F"/>
              </a:solidFill>
            </p:grpSpPr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50CE4768-96AE-7F39-4A04-94DD243E2705}"/>
                    </a:ext>
                  </a:extLst>
                </p:cNvPr>
                <p:cNvSpPr/>
                <p:nvPr/>
              </p:nvSpPr>
              <p:spPr>
                <a:xfrm>
                  <a:off x="3496823" y="11269581"/>
                  <a:ext cx="20427730" cy="4670544"/>
                </a:xfrm>
                <a:prstGeom prst="rect">
                  <a:avLst/>
                </a:prstGeom>
                <a:grpFill/>
                <a:ln>
                  <a:noFill/>
                </a:ln>
                <a:effectLst>
                  <a:outerShdw blurRad="381000" dist="342900" dir="39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dirty="0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C6E25433-F141-4925-8B13-127857AC4EB4}"/>
                    </a:ext>
                  </a:extLst>
                </p:cNvPr>
                <p:cNvSpPr/>
                <p:nvPr/>
              </p:nvSpPr>
              <p:spPr>
                <a:xfrm>
                  <a:off x="3815269" y="11716784"/>
                  <a:ext cx="19738747" cy="3738562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  <a:prstDash val="lgDash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dirty="0"/>
                </a:p>
              </p:txBody>
            </p:sp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1EBBA977-2EB0-DBAC-CCFD-5FA2AB7A0A7B}"/>
                    </a:ext>
                  </a:extLst>
                </p:cNvPr>
                <p:cNvSpPr txBox="1"/>
                <p:nvPr/>
              </p:nvSpPr>
              <p:spPr>
                <a:xfrm>
                  <a:off x="4847283" y="12095181"/>
                  <a:ext cx="17635729" cy="315445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dirty="0">
                      <a:solidFill>
                        <a:schemeClr val="bg1"/>
                      </a:solidFill>
                      <a:latin typeface="Poppins Black" panose="00000A00000000000000" pitchFamily="2" charset="0"/>
                      <a:cs typeface="Poppins Black" panose="00000A00000000000000" pitchFamily="2" charset="0"/>
                    </a:rPr>
                    <a:t>Conclusions</a:t>
                  </a:r>
                  <a:br>
                    <a:rPr lang="en-US" sz="5400" dirty="0">
                      <a:solidFill>
                        <a:schemeClr val="bg1"/>
                      </a:solidFill>
                      <a:latin typeface="Poppins Black" panose="00000A00000000000000" pitchFamily="2" charset="0"/>
                      <a:cs typeface="Poppins Black" panose="00000A00000000000000" pitchFamily="2" charset="0"/>
                    </a:rPr>
                  </a:br>
                  <a:r>
                    <a:rPr lang="en-US" sz="4000" dirty="0">
                      <a:solidFill>
                        <a:schemeClr val="bg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Insert Text Here</a:t>
                  </a:r>
                  <a:endParaRPr lang="en-US" sz="5400" dirty="0">
                    <a:solidFill>
                      <a:schemeClr val="bg1"/>
                    </a:solidFill>
                    <a:latin typeface="Poppins Black" panose="00000A00000000000000" pitchFamily="2" charset="0"/>
                    <a:cs typeface="Poppins Black" panose="00000A00000000000000" pitchFamily="2" charset="0"/>
                  </a:endParaRPr>
                </a:p>
              </p:txBody>
            </p:sp>
          </p:grpSp>
          <p:grpSp>
            <p:nvGrpSpPr>
              <p:cNvPr id="42" name="Group 41">
                <a:extLst>
                  <a:ext uri="{FF2B5EF4-FFF2-40B4-BE49-F238E27FC236}">
                    <a16:creationId xmlns:a16="http://schemas.microsoft.com/office/drawing/2014/main" id="{EC67783B-A454-9585-6D83-5574E4E2BAAF}"/>
                  </a:ext>
                </a:extLst>
              </p:cNvPr>
              <p:cNvGrpSpPr/>
              <p:nvPr/>
            </p:nvGrpSpPr>
            <p:grpSpPr>
              <a:xfrm>
                <a:off x="29579497" y="21730722"/>
                <a:ext cx="12305872" cy="2278502"/>
                <a:chOff x="3496823" y="11269581"/>
                <a:chExt cx="20427730" cy="4670544"/>
              </a:xfrm>
              <a:solidFill>
                <a:srgbClr val="00B050"/>
              </a:solidFill>
            </p:grpSpPr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id="{9C77EA93-9CD1-2BFA-004A-985E51FA5CCA}"/>
                    </a:ext>
                  </a:extLst>
                </p:cNvPr>
                <p:cNvSpPr/>
                <p:nvPr/>
              </p:nvSpPr>
              <p:spPr>
                <a:xfrm>
                  <a:off x="3496823" y="11269581"/>
                  <a:ext cx="20427730" cy="4670544"/>
                </a:xfrm>
                <a:prstGeom prst="rect">
                  <a:avLst/>
                </a:prstGeom>
                <a:grpFill/>
                <a:ln>
                  <a:noFill/>
                </a:ln>
                <a:effectLst>
                  <a:outerShdw blurRad="381000" dist="342900" dir="39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dirty="0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DDD71CA9-31F0-9A9A-B23C-BC1A16E7ECC3}"/>
                    </a:ext>
                  </a:extLst>
                </p:cNvPr>
                <p:cNvSpPr/>
                <p:nvPr/>
              </p:nvSpPr>
              <p:spPr>
                <a:xfrm>
                  <a:off x="3815269" y="11716784"/>
                  <a:ext cx="19738747" cy="3738562"/>
                </a:xfrm>
                <a:prstGeom prst="rect">
                  <a:avLst/>
                </a:prstGeom>
                <a:grpFill/>
                <a:ln>
                  <a:solidFill>
                    <a:schemeClr val="bg1"/>
                  </a:solidFill>
                  <a:prstDash val="lgDash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900" dirty="0"/>
                </a:p>
              </p:txBody>
            </p:sp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92384615-D5C6-97ED-26C3-E86C7BCD6F9C}"/>
                    </a:ext>
                  </a:extLst>
                </p:cNvPr>
                <p:cNvSpPr txBox="1"/>
                <p:nvPr/>
              </p:nvSpPr>
              <p:spPr>
                <a:xfrm>
                  <a:off x="4847283" y="12095181"/>
                  <a:ext cx="17635729" cy="315445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5400" dirty="0">
                      <a:solidFill>
                        <a:schemeClr val="bg1"/>
                      </a:solidFill>
                      <a:latin typeface="Poppins Black" panose="00000A00000000000000" pitchFamily="2" charset="0"/>
                      <a:cs typeface="Poppins Black" panose="00000A00000000000000" pitchFamily="2" charset="0"/>
                    </a:rPr>
                    <a:t>References</a:t>
                  </a:r>
                  <a:br>
                    <a:rPr lang="en-US" sz="5400" dirty="0">
                      <a:solidFill>
                        <a:schemeClr val="bg1"/>
                      </a:solidFill>
                      <a:latin typeface="Poppins Black" panose="00000A00000000000000" pitchFamily="2" charset="0"/>
                      <a:cs typeface="Poppins Black" panose="00000A00000000000000" pitchFamily="2" charset="0"/>
                    </a:rPr>
                  </a:br>
                  <a:r>
                    <a:rPr lang="en-US" sz="4000" dirty="0">
                      <a:solidFill>
                        <a:schemeClr val="bg1"/>
                      </a:solidFill>
                      <a:latin typeface="Poppins" panose="00000500000000000000" pitchFamily="2" charset="0"/>
                      <a:cs typeface="Poppins" panose="00000500000000000000" pitchFamily="2" charset="0"/>
                    </a:rPr>
                    <a:t>Insert Text Here</a:t>
                  </a:r>
                  <a:endParaRPr lang="en-US" sz="5400" dirty="0">
                    <a:solidFill>
                      <a:schemeClr val="bg1"/>
                    </a:solidFill>
                    <a:latin typeface="Poppins Black" panose="00000A00000000000000" pitchFamily="2" charset="0"/>
                    <a:cs typeface="Poppins Black" panose="00000A00000000000000" pitchFamily="2" charset="0"/>
                  </a:endParaRPr>
                </a:p>
              </p:txBody>
            </p:sp>
          </p:grp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9DD724B-407C-AF73-85C4-2760B081B929}"/>
                </a:ext>
              </a:extLst>
            </p:cNvPr>
            <p:cNvSpPr txBox="1"/>
            <p:nvPr/>
          </p:nvSpPr>
          <p:spPr>
            <a:xfrm>
              <a:off x="2353860" y="31282105"/>
              <a:ext cx="143402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3F3F44"/>
                  </a:solidFill>
                </a:rPr>
                <a:t>© Model Teaching, 2024.  All Rights Reserved.</a:t>
              </a: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99F4802F-F742-BB18-227C-AF49EFE91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883876" y="30998196"/>
              <a:ext cx="5001493" cy="1387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547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93</TotalTime>
  <Words>74</Words>
  <Application>Microsoft Office PowerPoint</Application>
  <PresentationFormat>Custom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Poppins</vt:lpstr>
      <vt:lpstr>Poppins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Adam Pond</dc:creator>
  <cp:lastModifiedBy>Adam Pond</cp:lastModifiedBy>
  <cp:revision>13</cp:revision>
  <dcterms:created xsi:type="dcterms:W3CDTF">2023-04-17T15:53:48Z</dcterms:created>
  <dcterms:modified xsi:type="dcterms:W3CDTF">2024-03-19T15:37:19Z</dcterms:modified>
</cp:coreProperties>
</file>